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18" r:id="rId1"/>
  </p:sldMasterIdLst>
  <p:notesMasterIdLst>
    <p:notesMasterId r:id="rId37"/>
  </p:notesMasterIdLst>
  <p:sldIdLst>
    <p:sldId id="256" r:id="rId2"/>
    <p:sldId id="257" r:id="rId3"/>
    <p:sldId id="268" r:id="rId4"/>
    <p:sldId id="267" r:id="rId5"/>
    <p:sldId id="270" r:id="rId6"/>
    <p:sldId id="269" r:id="rId7"/>
    <p:sldId id="272" r:id="rId8"/>
    <p:sldId id="271" r:id="rId9"/>
    <p:sldId id="273" r:id="rId10"/>
    <p:sldId id="274" r:id="rId11"/>
    <p:sldId id="275" r:id="rId12"/>
    <p:sldId id="276" r:id="rId13"/>
    <p:sldId id="278" r:id="rId14"/>
    <p:sldId id="279" r:id="rId15"/>
    <p:sldId id="281" r:id="rId16"/>
    <p:sldId id="282" r:id="rId17"/>
    <p:sldId id="283" r:id="rId18"/>
    <p:sldId id="284" r:id="rId19"/>
    <p:sldId id="285" r:id="rId20"/>
    <p:sldId id="286" r:id="rId21"/>
    <p:sldId id="287" r:id="rId22"/>
    <p:sldId id="288" r:id="rId23"/>
    <p:sldId id="289" r:id="rId24"/>
    <p:sldId id="290" r:id="rId25"/>
    <p:sldId id="291" r:id="rId26"/>
    <p:sldId id="295" r:id="rId27"/>
    <p:sldId id="294" r:id="rId28"/>
    <p:sldId id="296" r:id="rId29"/>
    <p:sldId id="297" r:id="rId30"/>
    <p:sldId id="298" r:id="rId31"/>
    <p:sldId id="299" r:id="rId32"/>
    <p:sldId id="300" r:id="rId33"/>
    <p:sldId id="301" r:id="rId34"/>
    <p:sldId id="303" r:id="rId35"/>
    <p:sldId id="302" r:id="rId36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5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ACF4677E-8BD2-47ae-8A1F-98590045965D">
      <hp:hncThemeShow xmlns="" xmlns:c="http://schemas.openxmlformats.org/drawingml/2006/chart" xmlns:dgm="http://schemas.openxmlformats.org/drawingml/2006/diagram" xmlns:dsp="http://schemas.microsoft.com/office/drawing/2008/diagram"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>
    <p:restoredLeft sz="12579"/>
    <p:restoredTop sz="90000"/>
  </p:normalViewPr>
  <p:slideViewPr>
    <p:cSldViewPr snapToGrid="0" snapToObjects="1">
      <p:cViewPr varScale="1">
        <p:scale>
          <a:sx n="83" d="100"/>
          <a:sy n="83" d="100"/>
        </p:scale>
        <p:origin x="126" y="1416"/>
      </p:cViewPr>
      <p:guideLst>
        <p:guide orient="horz" pos="2155"/>
        <p:guide pos="383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10" cy="7201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E2B2BC9D-A816-4D0A-858B-1D023B3A8ACA}" type="datetime1">
              <a:rPr lang="ko-KR" altLang="en-US"/>
              <a:pPr lvl="0">
                <a:defRPr/>
              </a:pPr>
              <a:t>2026-08-26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>
            <a:noAutofit/>
          </a:bodyPr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</a:p>
          <a:p>
            <a:pPr lvl="1">
              <a:defRPr/>
            </a:pPr>
            <a:r>
              <a:rPr lang="ko-KR" altLang="en-US"/>
              <a:t>둘째 수준</a:t>
            </a:r>
          </a:p>
          <a:p>
            <a:pPr lvl="2">
              <a:defRPr/>
            </a:pPr>
            <a:r>
              <a:rPr lang="ko-KR" altLang="en-US"/>
              <a:t>셋째 수준</a:t>
            </a:r>
          </a:p>
          <a:p>
            <a:pPr lvl="3">
              <a:defRPr/>
            </a:pPr>
            <a:r>
              <a:rPr lang="ko-KR" altLang="en-US"/>
              <a:t>넷째 수준</a:t>
            </a:r>
          </a:p>
          <a:p>
            <a:pPr lvl="4">
              <a:defRPr/>
            </a:pPr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09F4262C-968C-4EE9-8164-CE16364706B3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B90490-B384-C769-CFA2-8B9F088ABC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A3CB35FD-86AE-0C20-227C-580E8C9096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B22FC871-9A9D-4CEC-C562-86BF98F024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99FFDBE3-F33D-57C6-177B-A8756A9E48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ko-KR" altLang="en-US" smtClean="0"/>
              <a:pPr lvl="0">
                <a:defRPr/>
              </a:pPr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897227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B66246-72EE-F706-16A8-32F03E6C8A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1D215669-548F-DD07-8DBB-BD14CBD87A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46807B40-D4A0-7EE8-77CF-3A5B121C92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행정안전부 </a:t>
            </a:r>
            <a:r>
              <a:rPr lang="ko-KR" altLang="en-US" dirty="0" err="1"/>
              <a:t>국민재난안전포털</a:t>
            </a:r>
            <a:r>
              <a:rPr lang="ko-KR" altLang="en-US" dirty="0"/>
              <a:t> </a:t>
            </a:r>
            <a:r>
              <a:rPr lang="en-US" altLang="ko-KR" dirty="0"/>
              <a:t>– </a:t>
            </a:r>
            <a:r>
              <a:rPr lang="ko-KR" altLang="en-US" dirty="0"/>
              <a:t>낙뢰 행동 요령 </a:t>
            </a:r>
            <a:r>
              <a:rPr lang="en-US" altLang="ko-KR" dirty="0"/>
              <a:t>(https://www.weather.go.kr/w/hazard/safety-guide/lightning.do)</a:t>
            </a:r>
            <a:r>
              <a:rPr lang="ko-KR" altLang="en-US" dirty="0"/>
              <a:t> 에서 정리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A104440-9C1D-8F81-5416-84753522B3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ko-KR" altLang="en-US" smtClean="0"/>
              <a:pPr lvl="0">
                <a:defRPr/>
              </a:pPr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75028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ko-KR" altLang="en-US" smtClean="0"/>
              <a:pPr lvl="0">
                <a:defRPr/>
              </a:pPr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45870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ko-KR" altLang="en-US" smtClean="0"/>
              <a:pPr lvl="0">
                <a:defRPr/>
              </a:pPr>
              <a:t>32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402099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6CA9AD-F3D8-3E91-6D6C-8AC9FDF8E3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2E0129F-B550-6ADA-A1B8-1DFAD18F13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BD0888A7-D52C-8F13-0E73-23F42DFC05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9385474C-B831-B7C7-71C3-3ADAA6DCDE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ko-KR" altLang="en-US" smtClean="0"/>
              <a:pPr lvl="0">
                <a:defRPr/>
              </a:pPr>
              <a:t>33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72787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https://www.safekorea.go.kr/safekorea-kor/acts/nacts/action-guide.do?&amp;category=lightningStrike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ko-KR" altLang="en-US" smtClean="0"/>
              <a:pPr lvl="0">
                <a:defRPr/>
              </a:pPr>
              <a:t>34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852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1B93B7-7B60-2CF4-C507-6355BD8A5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>
            <a:extLst>
              <a:ext uri="{FF2B5EF4-FFF2-40B4-BE49-F238E27FC236}">
                <a16:creationId xmlns:a16="http://schemas.microsoft.com/office/drawing/2014/main" id="{3F5084C2-7B0A-9C5D-A664-582C65AC43C7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>
            <a:extLst>
              <a:ext uri="{FF2B5EF4-FFF2-40B4-BE49-F238E27FC236}">
                <a16:creationId xmlns:a16="http://schemas.microsoft.com/office/drawing/2014/main" id="{88ED5A13-D686-6C16-2C0F-2ADF3FC439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>
            <a:extLst>
              <a:ext uri="{FF2B5EF4-FFF2-40B4-BE49-F238E27FC236}">
                <a16:creationId xmlns:a16="http://schemas.microsoft.com/office/drawing/2014/main" id="{26EB3EC7-B167-5226-2515-4DEF566935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776417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ko-KR" altLang="en-US" smtClean="0"/>
              <a:pPr lvl="0">
                <a:defRPr/>
              </a:pPr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657599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8ADCB1-17A1-6021-6D98-6E2500102B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A365A7F1-A1DC-0BAB-AD18-D48AB2F57A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1E0A7685-1B7F-FA66-F34F-E1661858F7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72BCFDD8-CDDC-5335-40AE-BEE359B097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ko-KR" altLang="en-US" smtClean="0"/>
              <a:pPr lvl="0">
                <a:defRPr/>
              </a:pPr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92748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A02F5C-D6C2-5461-81B2-992A5F4E75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DDFDAB38-623C-102E-973C-59D22BFFE2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0C582CBA-0108-806E-B538-A6349278D3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E8381AE-E44C-C9BB-5C1E-A5C841F450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ko-KR" altLang="en-US" smtClean="0"/>
              <a:pPr lvl="0">
                <a:defRPr/>
              </a:pPr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219070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0AE4AF-2D5D-06AD-F219-8C170F711F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5483A110-41F0-1D86-E4B0-AEBB63F477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4E5A9AB-FD58-0787-6B51-46E34B6481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67EC3C4-4E5F-E595-AC1C-8245269D5D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ko-KR" altLang="en-US" smtClean="0"/>
              <a:pPr lvl="0">
                <a:defRPr/>
              </a:pPr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614188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FFB341-61AB-5333-0BC4-2E4EB4534B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F5B929F-0015-3A24-1B59-BE502139A7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9F3FCC0D-5194-9C7E-8F3D-45DA1CAAD1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F296C396-E4FA-8300-0BD6-FE3A57C03F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ko-KR" altLang="en-US" smtClean="0"/>
              <a:pPr lvl="0">
                <a:defRPr/>
              </a:pPr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22980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5A8E86-A76A-137D-04E8-FB59FE3F91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D2D289F2-F9D8-AD3F-816F-D12CBB756F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5C85455F-EACB-6494-4026-07C7EA5A11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63E2DAC-DFBA-F4BD-46CA-D7D28600BB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ko-KR" altLang="en-US" smtClean="0"/>
              <a:pPr lvl="0">
                <a:defRPr/>
              </a:pPr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93212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933519-6146-64B4-9F09-ADB29756F3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D8B5459-8AFA-E22B-B094-87D707DC23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EA3B6A7E-93EC-8D56-1EAB-B73846CAEC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7E98754B-EF2A-D5D5-2D03-4C4033A2C7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ko-KR" altLang="en-US" smtClean="0"/>
              <a:pPr lvl="0">
                <a:defRPr/>
              </a:pPr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16156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E8E750-7AE5-5E01-619C-45E5CD08CA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B9F75E25-1A38-1109-7156-76A1E6E6C0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57801271-B224-69F7-CDE6-3B41DFE515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64E3B55F-071D-D08F-9BFA-C87B36F3F0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ko-KR" altLang="en-US" smtClean="0"/>
              <a:pPr lvl="0">
                <a:defRPr/>
              </a:pPr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6573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399" y="2130425"/>
            <a:ext cx="10363198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799" y="3886200"/>
            <a:ext cx="8534399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A130E-E3B8-4EBE-931F-81B26B8448AA}" type="datetime1">
              <a:rPr lang="ko-KR" altLang="en-US" smtClean="0"/>
              <a:pPr/>
              <a:t>2026-08-26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C6A38-4290-41DD-B95C-4155372FD4A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간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0" y="2130425"/>
            <a:ext cx="12192000" cy="1470025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48888-F454-4AD2-BA62-3AF29D9807C0}" type="datetime1">
              <a:rPr lang="ko-KR" altLang="en-US" smtClean="0"/>
              <a:pPr/>
              <a:t>2026-08-26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목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599" y="274638"/>
            <a:ext cx="1097279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4"/>
          </p:nvPr>
        </p:nvSpPr>
        <p:spPr>
          <a:xfrm>
            <a:off x="2857477" y="2214563"/>
            <a:ext cx="6477021" cy="3214687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400"/>
            </a:lvl1pPr>
          </a:lstStyle>
          <a:p>
            <a:pPr lvl="0"/>
            <a:r>
              <a:rPr lang="ko-KR" altLang="en-US"/>
              <a:t>첫째 목차</a:t>
            </a:r>
          </a:p>
          <a:p>
            <a:pPr lvl="0"/>
            <a:r>
              <a:rPr lang="ko-KR" altLang="en-US"/>
              <a:t>둘째 목차</a:t>
            </a:r>
          </a:p>
          <a:p>
            <a:pPr lvl="0"/>
            <a:r>
              <a:rPr lang="ko-KR" altLang="en-US"/>
              <a:t>셋째 목차</a:t>
            </a:r>
          </a:p>
          <a:p>
            <a:pPr lvl="0"/>
            <a:r>
              <a:rPr lang="ko-KR" altLang="en-US"/>
              <a:t>넷째 목차</a:t>
            </a:r>
          </a:p>
          <a:p>
            <a:pPr lvl="0"/>
            <a:r>
              <a:rPr lang="ko-KR" altLang="en-US"/>
              <a:t>다섯째 목차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FEC12-A4C9-4837-AF94-AD867782C04C}" type="datetime1">
              <a:rPr lang="ko-KR" altLang="en-US" smtClean="0"/>
              <a:pPr/>
              <a:t>2026-08-26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199" y="274638"/>
            <a:ext cx="2743199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599" y="274638"/>
            <a:ext cx="8026399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84A3-4F29-4053-ACFD-1BAF2D3F140C}" type="datetime1">
              <a:rPr lang="ko-KR" altLang="en-US" smtClean="0"/>
              <a:pPr/>
              <a:t>2026-08-26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3836A-82A3-4C8B-9D31-CD724F3673ED}" type="datetime1">
              <a:rPr lang="ko-KR" altLang="en-US" smtClean="0"/>
              <a:pPr/>
              <a:t>2026-08-26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EBAF6-36D0-4DD8-B695-D4C1B37E35D6}" type="datetime1">
              <a:rPr lang="ko-KR" altLang="en-US" smtClean="0"/>
              <a:pPr/>
              <a:t>2026-08-26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3" y="4406900"/>
            <a:ext cx="10363198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3" y="2906713"/>
            <a:ext cx="10363198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28D28-603B-4EFC-80F8-17E5E9107035}" type="datetime1">
              <a:rPr lang="ko-KR" altLang="en-US" smtClean="0"/>
              <a:pPr/>
              <a:t>2026-08-26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599" y="1600200"/>
            <a:ext cx="53847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2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599" y="1600200"/>
            <a:ext cx="53847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2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A1F4E-0809-4239-8034-C38E431DAF92}" type="datetime1">
              <a:rPr lang="ko-KR" altLang="en-US" smtClean="0"/>
              <a:pPr/>
              <a:t>2026-08-26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DA496-7307-4E8B-88DE-CB97B48BAB6F}" type="datetime1">
              <a:rPr lang="ko-KR" altLang="en-US" smtClean="0"/>
              <a:pPr/>
              <a:t>2026-08-26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표 개체 틀 2"/>
          <p:cNvSpPr>
            <a:spLocks noGrp="1"/>
          </p:cNvSpPr>
          <p:nvPr>
            <p:ph type="tbl" sz="quarter" idx="13"/>
          </p:nvPr>
        </p:nvSpPr>
        <p:spPr>
          <a:xfrm>
            <a:off x="608037" y="1643063"/>
            <a:ext cx="10972798" cy="4525200"/>
          </a:xfrm>
        </p:spPr>
        <p:txBody>
          <a:bodyPr/>
          <a:lstStyle>
            <a:lvl1pPr>
              <a:buFontTx/>
              <a:buNone/>
              <a:defRPr/>
            </a:lvl1pPr>
          </a:lstStyle>
          <a:p>
            <a:r>
              <a:rPr lang="ko-KR" altLang="en-US"/>
              <a:t>표를 추가하려면 아이콘을 클릭하십시오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21E90-850C-410B-8B89-8394F580CFDA}" type="datetime1">
              <a:rPr lang="ko-KR" altLang="en-US" smtClean="0"/>
              <a:pPr/>
              <a:t>2026-08-26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내용 4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609599" y="160020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6197599" y="160020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608037" y="398422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6036" y="398422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E7E28-9336-4363-8674-B91477D8F243}" type="datetime1">
              <a:rPr lang="ko-KR" altLang="en-US" smtClean="0"/>
              <a:pPr/>
              <a:t>2026-08-26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그림 및 설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6" y="4800600"/>
            <a:ext cx="7315199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6" y="612775"/>
            <a:ext cx="7315199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6" y="5367338"/>
            <a:ext cx="7315199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E7E28-9336-4363-8674-B91477D8F243}" type="datetime1">
              <a:rPr lang="ko-KR" altLang="en-US" smtClean="0"/>
              <a:pPr/>
              <a:t>2026-08-26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09599" y="274638"/>
            <a:ext cx="1097279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599" y="1600200"/>
            <a:ext cx="1097279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9599" y="6356350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22D86A-5F52-4165-8473-F1B836277586}" type="datetime1">
              <a:rPr lang="ko-KR" altLang="en-US" smtClean="0"/>
              <a:pPr/>
              <a:t>2026-08-26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65599" y="6356350"/>
            <a:ext cx="3860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37599" y="6356350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</p:sldLayoutIdLst>
  <p:hf sldNum="0"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rtl="0" eaLnBrk="1" latinLnBrk="1" hangingPunct="1">
        <a:defRPr>
          <a:solidFill>
            <a:schemeClr val="tx2"/>
          </a:solidFill>
        </a:defRPr>
      </a:lvl2pPr>
      <a:lvl3pPr rtl="0" eaLnBrk="1" latinLnBrk="1" hangingPunct="1">
        <a:defRPr>
          <a:solidFill>
            <a:schemeClr val="tx2"/>
          </a:solidFill>
        </a:defRPr>
      </a:lvl3pPr>
      <a:lvl4pPr rtl="0" eaLnBrk="1" latinLnBrk="1" hangingPunct="1">
        <a:defRPr>
          <a:solidFill>
            <a:schemeClr val="tx2"/>
          </a:solidFill>
        </a:defRPr>
      </a:lvl4pPr>
      <a:lvl5pPr rtl="0" eaLnBrk="1" latinLnBrk="1" hangingPunct="1">
        <a:defRPr>
          <a:solidFill>
            <a:schemeClr val="tx2"/>
          </a:solidFill>
        </a:defRPr>
      </a:lvl5pPr>
      <a:lvl6pPr rtl="0" eaLnBrk="1" latinLnBrk="1" hangingPunct="1">
        <a:defRPr>
          <a:solidFill>
            <a:schemeClr val="tx2"/>
          </a:solidFill>
        </a:defRPr>
      </a:lvl6pPr>
      <a:lvl7pPr rtl="0" eaLnBrk="1" latinLnBrk="1" hangingPunct="1">
        <a:defRPr>
          <a:solidFill>
            <a:schemeClr val="tx2"/>
          </a:solidFill>
        </a:defRPr>
      </a:lvl7pPr>
      <a:lvl8pPr rtl="0" eaLnBrk="1" latinLnBrk="1" hangingPunct="1">
        <a:defRPr>
          <a:solidFill>
            <a:schemeClr val="tx2"/>
          </a:solidFill>
        </a:defRPr>
      </a:lvl8pPr>
      <a:lvl9pPr rtl="0"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korea.kr/news/policyNewsView.do?newsId=148930587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kma.go.kr/download_01/lightning/lightning_2005.pdf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ORXCKgi6TOs?start=103&amp;feature=oembed" TargetMode="Externa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RbeyDkJVYqg?feature=oembed" TargetMode="External"/><Relationship Id="rId4" Type="http://schemas.openxmlformats.org/officeDocument/2006/relationships/image" Target="../media/image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RbeyDkJVYqg?feature=oembed" TargetMode="External"/><Relationship Id="rId4" Type="http://schemas.openxmlformats.org/officeDocument/2006/relationships/image" Target="../media/image7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safekorea.go.kr/safekorea-kor/acts/nacts/action-guide.do?&amp;category=lightningStrike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eather.go.kr/kma/news/press.jsp?mode=view&amp;num=1194484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weather.go.kr/kma/news/press.jsp?mode=view&amp;num=1194484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weather.go.kr/kma/news/press.jsp?mode=view&amp;num=1194484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korea.kr/news/policyNewsView.do?newsId=148930587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korea.kr/news/policyNewsView.do?newsId=148930587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korea.kr/news/policyNewsView.do?newsId=148930587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95835517-3122-6EAB-242F-42F9A757CC9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143742" y="1788473"/>
            <a:ext cx="821945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7000" dirty="0">
                <a:latin typeface="HY헤드라인M"/>
                <a:ea typeface="HY헤드라인M"/>
              </a:rPr>
              <a:t>낙뢰</a:t>
            </a:r>
            <a:r>
              <a:rPr lang="en-US" altLang="ko-KR" sz="7000" dirty="0">
                <a:latin typeface="HY헤드라인M"/>
                <a:ea typeface="HY헤드라인M"/>
              </a:rPr>
              <a:t>,</a:t>
            </a:r>
            <a:br>
              <a:rPr lang="en-US" altLang="ko-KR" sz="7000" dirty="0">
                <a:latin typeface="HY헤드라인M"/>
                <a:ea typeface="HY헤드라인M"/>
              </a:rPr>
            </a:br>
            <a:r>
              <a:rPr lang="ko-KR" altLang="en-US" sz="7000" dirty="0">
                <a:latin typeface="HY헤드라인M"/>
                <a:ea typeface="HY헤드라인M"/>
              </a:rPr>
              <a:t>아는 만큼</a:t>
            </a:r>
            <a:r>
              <a:rPr lang="en-US" altLang="ko-KR" sz="7000" dirty="0">
                <a:latin typeface="HY헤드라인M"/>
                <a:ea typeface="HY헤드라인M"/>
              </a:rPr>
              <a:t> </a:t>
            </a:r>
            <a:r>
              <a:rPr lang="ko-KR" altLang="en-US" sz="7000" dirty="0">
                <a:latin typeface="HY헤드라인M"/>
                <a:ea typeface="HY헤드라인M"/>
              </a:rPr>
              <a:t>안전하다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67542" y="4570886"/>
            <a:ext cx="8393959" cy="12755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2600"/>
              <a:t>[</a:t>
            </a:r>
            <a:r>
              <a:rPr lang="ko-KR" altLang="en-US" sz="2600"/>
              <a:t>국어</a:t>
            </a:r>
            <a:r>
              <a:rPr lang="en-US" altLang="ko-KR" sz="2600"/>
              <a:t>]</a:t>
            </a:r>
            <a:r>
              <a:rPr lang="ko-KR" altLang="en-US" sz="2600"/>
              <a:t> </a:t>
            </a:r>
            <a:r>
              <a:rPr lang="en-US" altLang="ko-KR" sz="2600"/>
              <a:t>4</a:t>
            </a:r>
            <a:r>
              <a:rPr lang="ko-KR" altLang="en-US" sz="2600"/>
              <a:t>학년 </a:t>
            </a:r>
            <a:r>
              <a:rPr lang="en-US" altLang="ko-KR" sz="2600"/>
              <a:t>(3</a:t>
            </a:r>
            <a:r>
              <a:rPr lang="ko-KR" altLang="en-US" sz="2600"/>
              <a:t>단원</a:t>
            </a:r>
            <a:r>
              <a:rPr lang="en-US" altLang="ko-KR" sz="2600"/>
              <a:t>)</a:t>
            </a:r>
          </a:p>
          <a:p>
            <a:pPr>
              <a:defRPr/>
            </a:pPr>
            <a:r>
              <a:rPr lang="en-US" altLang="ko-KR" sz="2600"/>
              <a:t>[4</a:t>
            </a:r>
            <a:r>
              <a:rPr lang="ko-KR" altLang="en-US" sz="2600"/>
              <a:t>국</a:t>
            </a:r>
            <a:r>
              <a:rPr lang="en-US" altLang="ko-KR" sz="2600"/>
              <a:t>01-06]</a:t>
            </a:r>
            <a:r>
              <a:rPr lang="ko-KR" altLang="en-US" sz="2600"/>
              <a:t> 주제에 적절한 의견과 이유를 제시하고 서로의 생각을 교환하여 토의한다</a:t>
            </a:r>
            <a:r>
              <a:rPr lang="en-US" altLang="ko-KR" sz="2600"/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1F5102-9093-132A-1EFC-141E1B200F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내용 개체 틀 9">
            <a:extLst>
              <a:ext uri="{FF2B5EF4-FFF2-40B4-BE49-F238E27FC236}">
                <a16:creationId xmlns:a16="http://schemas.microsoft.com/office/drawing/2014/main" id="{118BB077-AE01-FF72-0C6B-F4C51561A23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3DDF903-C0BC-9A20-6036-CA25F39A3752}"/>
              </a:ext>
            </a:extLst>
          </p:cNvPr>
          <p:cNvSpPr txBox="1"/>
          <p:nvPr/>
        </p:nvSpPr>
        <p:spPr>
          <a:xfrm>
            <a:off x="1191241" y="307814"/>
            <a:ext cx="85369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ko-KR" altLang="en-US" sz="4000" dirty="0">
                <a:solidFill>
                  <a:srgbClr val="21212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낙뢰</a:t>
            </a:r>
            <a:r>
              <a:rPr lang="en-US" altLang="ko-KR" sz="4000" dirty="0">
                <a:solidFill>
                  <a:srgbClr val="21212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4000" dirty="0">
                <a:solidFill>
                  <a:srgbClr val="21212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아는 만큼 안전하다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AAF0E11-3D3F-675A-4FD6-CC7BFBD91ACB}"/>
              </a:ext>
            </a:extLst>
          </p:cNvPr>
          <p:cNvSpPr txBox="1"/>
          <p:nvPr/>
        </p:nvSpPr>
        <p:spPr>
          <a:xfrm>
            <a:off x="8521113" y="5584202"/>
            <a:ext cx="31946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 lang="ko-KR" altLang="en-US"/>
            </a:pPr>
            <a:r>
              <a:rPr lang="ko-KR" altLang="en-US" b="1" dirty="0">
                <a:latin typeface="+mn-ea"/>
              </a:rPr>
              <a:t>출처</a:t>
            </a:r>
            <a:r>
              <a:rPr lang="en-US" altLang="ko-KR" b="1" dirty="0">
                <a:latin typeface="+mn-ea"/>
              </a:rPr>
              <a:t>: </a:t>
            </a:r>
            <a:r>
              <a:rPr lang="ko-KR" altLang="en-US" b="1" dirty="0">
                <a:latin typeface="+mn-ea"/>
                <a:hlinkClick r:id="rId4"/>
              </a:rPr>
              <a:t>대한민국 정책브리핑</a:t>
            </a:r>
            <a:endParaRPr lang="en-US" altLang="ko-KR" b="1" dirty="0">
              <a:latin typeface="+mn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100A623-9B41-0EDE-7D2C-BC5797834AB4}"/>
              </a:ext>
            </a:extLst>
          </p:cNvPr>
          <p:cNvSpPr txBox="1"/>
          <p:nvPr/>
        </p:nvSpPr>
        <p:spPr>
          <a:xfrm>
            <a:off x="640080" y="1526427"/>
            <a:ext cx="10911535" cy="50783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2700" b="1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31건은 </a:t>
            </a:r>
            <a:r>
              <a:rPr sz="2700" b="1" dirty="0" err="1">
                <a:solidFill>
                  <a:schemeClr val="bg1">
                    <a:lumMod val="50000"/>
                  </a:schemeClr>
                </a:solidFill>
                <a:latin typeface="+mn-ea"/>
              </a:rPr>
              <a:t>어디서</a:t>
            </a:r>
            <a:r>
              <a:rPr sz="2700" b="1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?</a:t>
            </a:r>
          </a:p>
        </p:txBody>
      </p:sp>
      <p:sp>
        <p:nvSpPr>
          <p:cNvPr id="8" name="Rounded Rectangle 5">
            <a:extLst>
              <a:ext uri="{FF2B5EF4-FFF2-40B4-BE49-F238E27FC236}">
                <a16:creationId xmlns:a16="http://schemas.microsoft.com/office/drawing/2014/main" id="{68FBE8E2-FA50-E0D2-11C2-B1116E5BC527}"/>
              </a:ext>
            </a:extLst>
          </p:cNvPr>
          <p:cNvSpPr/>
          <p:nvPr/>
        </p:nvSpPr>
        <p:spPr>
          <a:xfrm>
            <a:off x="822960" y="2144071"/>
            <a:ext cx="5852160" cy="548640"/>
          </a:xfrm>
          <a:prstGeom prst="roundRect">
            <a:avLst>
              <a:gd name="adj" fmla="val 30000"/>
            </a:avLst>
          </a:prstGeom>
          <a:solidFill>
            <a:srgbClr val="42A5F5">
              <a:alpha val="5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600" b="1">
                <a:solidFill>
                  <a:srgbClr val="FFFFFF"/>
                </a:solidFill>
                <a:latin typeface="+mn-ea"/>
              </a:rPr>
              <a:t>등산  </a:t>
            </a:r>
            <a:r>
              <a:rPr sz="1600" b="1">
                <a:solidFill>
                  <a:srgbClr val="FFC93C"/>
                </a:solidFill>
                <a:latin typeface="+mn-ea"/>
              </a:rPr>
              <a:t>41.9%</a:t>
            </a:r>
          </a:p>
        </p:txBody>
      </p:sp>
      <p:sp>
        <p:nvSpPr>
          <p:cNvPr id="12" name="Rounded Rectangle 6">
            <a:extLst>
              <a:ext uri="{FF2B5EF4-FFF2-40B4-BE49-F238E27FC236}">
                <a16:creationId xmlns:a16="http://schemas.microsoft.com/office/drawing/2014/main" id="{1C659525-5147-50BB-33BE-7D0251934838}"/>
              </a:ext>
            </a:extLst>
          </p:cNvPr>
          <p:cNvSpPr/>
          <p:nvPr/>
        </p:nvSpPr>
        <p:spPr>
          <a:xfrm>
            <a:off x="822960" y="2796192"/>
            <a:ext cx="3108960" cy="548640"/>
          </a:xfrm>
          <a:prstGeom prst="roundRect">
            <a:avLst>
              <a:gd name="adj" fmla="val 30000"/>
            </a:avLst>
          </a:prstGeom>
          <a:solidFill>
            <a:srgbClr val="42A5F5">
              <a:alpha val="5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600" b="1" dirty="0" err="1">
                <a:solidFill>
                  <a:srgbClr val="FFFFFF"/>
                </a:solidFill>
                <a:latin typeface="+mn-ea"/>
              </a:rPr>
              <a:t>서핑</a:t>
            </a:r>
            <a:r>
              <a:rPr sz="1600" b="1" dirty="0">
                <a:solidFill>
                  <a:srgbClr val="FFFFFF"/>
                </a:solidFill>
                <a:latin typeface="+mn-ea"/>
              </a:rPr>
              <a:t>  </a:t>
            </a:r>
            <a:r>
              <a:rPr sz="1600" b="1" dirty="0">
                <a:solidFill>
                  <a:srgbClr val="FFC93C"/>
                </a:solidFill>
                <a:latin typeface="+mn-ea"/>
              </a:rPr>
              <a:t>16.1%</a:t>
            </a:r>
          </a:p>
        </p:txBody>
      </p:sp>
      <p:sp>
        <p:nvSpPr>
          <p:cNvPr id="15" name="Rounded Rectangle 7">
            <a:extLst>
              <a:ext uri="{FF2B5EF4-FFF2-40B4-BE49-F238E27FC236}">
                <a16:creationId xmlns:a16="http://schemas.microsoft.com/office/drawing/2014/main" id="{C4BDA0BA-709B-BBA0-9005-DB60233CD408}"/>
              </a:ext>
            </a:extLst>
          </p:cNvPr>
          <p:cNvSpPr/>
          <p:nvPr/>
        </p:nvSpPr>
        <p:spPr>
          <a:xfrm>
            <a:off x="822960" y="3448313"/>
            <a:ext cx="1828800" cy="548640"/>
          </a:xfrm>
          <a:prstGeom prst="roundRect">
            <a:avLst>
              <a:gd name="adj" fmla="val 30000"/>
            </a:avLst>
          </a:prstGeom>
          <a:solidFill>
            <a:srgbClr val="43A047">
              <a:alpha val="5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600" b="1">
                <a:solidFill>
                  <a:srgbClr val="FFFFFF"/>
                </a:solidFill>
                <a:latin typeface="+mn-ea"/>
              </a:rPr>
              <a:t>낚시  </a:t>
            </a:r>
          </a:p>
        </p:txBody>
      </p:sp>
      <p:sp>
        <p:nvSpPr>
          <p:cNvPr id="17" name="Rounded Rectangle 8">
            <a:extLst>
              <a:ext uri="{FF2B5EF4-FFF2-40B4-BE49-F238E27FC236}">
                <a16:creationId xmlns:a16="http://schemas.microsoft.com/office/drawing/2014/main" id="{ADDB3904-F3B1-8D28-9A29-7BF67D66DEC0}"/>
              </a:ext>
            </a:extLst>
          </p:cNvPr>
          <p:cNvSpPr/>
          <p:nvPr/>
        </p:nvSpPr>
        <p:spPr>
          <a:xfrm>
            <a:off x="822960" y="4100434"/>
            <a:ext cx="1828800" cy="548640"/>
          </a:xfrm>
          <a:prstGeom prst="roundRect">
            <a:avLst>
              <a:gd name="adj" fmla="val 30000"/>
            </a:avLst>
          </a:prstGeom>
          <a:solidFill>
            <a:srgbClr val="43A047">
              <a:alpha val="5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600" b="1">
                <a:solidFill>
                  <a:srgbClr val="FFFFFF"/>
                </a:solidFill>
                <a:latin typeface="+mn-ea"/>
              </a:rPr>
              <a:t>골프 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490235-FA38-66F8-7CFD-9D77D6993A1C}"/>
              </a:ext>
            </a:extLst>
          </p:cNvPr>
          <p:cNvSpPr txBox="1"/>
          <p:nvPr/>
        </p:nvSpPr>
        <p:spPr>
          <a:xfrm>
            <a:off x="822959" y="4762753"/>
            <a:ext cx="10545775" cy="33855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600" b="1" dirty="0" err="1">
                <a:solidFill>
                  <a:schemeClr val="bg1">
                    <a:lumMod val="50000"/>
                  </a:schemeClr>
                </a:solidFill>
                <a:latin typeface="+mn-ea"/>
              </a:rPr>
              <a:t>전부</a:t>
            </a:r>
            <a:r>
              <a:rPr sz="1600" b="1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 </a:t>
            </a:r>
            <a:r>
              <a:rPr sz="1600" b="1" dirty="0" err="1">
                <a:solidFill>
                  <a:schemeClr val="bg1">
                    <a:lumMod val="50000"/>
                  </a:schemeClr>
                </a:solidFill>
                <a:latin typeface="+mn-ea"/>
              </a:rPr>
              <a:t>야외</a:t>
            </a:r>
            <a:r>
              <a:rPr sz="1600" b="1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 </a:t>
            </a:r>
            <a:r>
              <a:rPr sz="1600" b="1" dirty="0" err="1">
                <a:solidFill>
                  <a:schemeClr val="bg1">
                    <a:lumMod val="50000"/>
                  </a:schemeClr>
                </a:solidFill>
                <a:latin typeface="+mn-ea"/>
              </a:rPr>
              <a:t>활동</a:t>
            </a:r>
            <a:r>
              <a:rPr sz="1600" b="1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 중 · </a:t>
            </a:r>
            <a:r>
              <a:rPr sz="1600" b="1" dirty="0" err="1">
                <a:solidFill>
                  <a:schemeClr val="bg1">
                    <a:lumMod val="50000"/>
                  </a:schemeClr>
                </a:solidFill>
                <a:latin typeface="+mn-ea"/>
              </a:rPr>
              <a:t>절반</a:t>
            </a:r>
            <a:r>
              <a:rPr sz="1600" b="1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 </a:t>
            </a:r>
            <a:r>
              <a:rPr sz="1600" b="1" dirty="0" err="1">
                <a:solidFill>
                  <a:schemeClr val="bg1">
                    <a:lumMod val="50000"/>
                  </a:schemeClr>
                </a:solidFill>
                <a:latin typeface="+mn-ea"/>
              </a:rPr>
              <a:t>이상이</a:t>
            </a:r>
            <a:r>
              <a:rPr sz="1600" b="1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 낮 12~3시 (</a:t>
            </a:r>
            <a:r>
              <a:rPr sz="1600" b="1" dirty="0" err="1">
                <a:solidFill>
                  <a:schemeClr val="bg1">
                    <a:lumMod val="50000"/>
                  </a:schemeClr>
                </a:solidFill>
                <a:latin typeface="+mn-ea"/>
              </a:rPr>
              <a:t>조선대</a:t>
            </a:r>
            <a:r>
              <a:rPr sz="1600" b="1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 </a:t>
            </a:r>
            <a:r>
              <a:rPr sz="1600" b="1" dirty="0" err="1">
                <a:solidFill>
                  <a:schemeClr val="bg1">
                    <a:lumMod val="50000"/>
                  </a:schemeClr>
                </a:solidFill>
                <a:latin typeface="+mn-ea"/>
              </a:rPr>
              <a:t>사고도</a:t>
            </a:r>
            <a:r>
              <a:rPr sz="1600" b="1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 낮 12시)</a:t>
            </a:r>
          </a:p>
        </p:txBody>
      </p:sp>
      <p:sp>
        <p:nvSpPr>
          <p:cNvPr id="3" name="Rounded Rectangle 10">
            <a:extLst>
              <a:ext uri="{FF2B5EF4-FFF2-40B4-BE49-F238E27FC236}">
                <a16:creationId xmlns:a16="http://schemas.microsoft.com/office/drawing/2014/main" id="{6DDD6105-5CF5-F8D2-62A4-67F6F68D1BD0}"/>
              </a:ext>
            </a:extLst>
          </p:cNvPr>
          <p:cNvSpPr/>
          <p:nvPr/>
        </p:nvSpPr>
        <p:spPr>
          <a:xfrm>
            <a:off x="2079266" y="2888243"/>
            <a:ext cx="8561600" cy="1140535"/>
          </a:xfrm>
          <a:prstGeom prst="roundRect">
            <a:avLst>
              <a:gd name="adj" fmla="val 10000"/>
            </a:avLst>
          </a:prstGeom>
          <a:solidFill>
            <a:srgbClr val="1B5E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800" b="1" dirty="0" err="1">
                <a:solidFill>
                  <a:srgbClr val="FFFFFF"/>
                </a:solidFill>
                <a:latin typeface="+mn-ea"/>
              </a:rPr>
              <a:t>낙뢰</a:t>
            </a:r>
            <a:r>
              <a:rPr sz="2800" b="1" dirty="0">
                <a:solidFill>
                  <a:srgbClr val="FFFFFF"/>
                </a:solidFill>
                <a:latin typeface="+mn-ea"/>
              </a:rPr>
              <a:t> </a:t>
            </a:r>
            <a:r>
              <a:rPr sz="2800" b="1" dirty="0" err="1">
                <a:solidFill>
                  <a:srgbClr val="FFFFFF"/>
                </a:solidFill>
                <a:latin typeface="+mn-ea"/>
              </a:rPr>
              <a:t>위험은</a:t>
            </a:r>
            <a:r>
              <a:rPr sz="2800" b="1" dirty="0">
                <a:solidFill>
                  <a:srgbClr val="FFFFFF"/>
                </a:solidFill>
                <a:latin typeface="+mn-ea"/>
              </a:rPr>
              <a:t> '</a:t>
            </a:r>
            <a:r>
              <a:rPr sz="2800" b="1" dirty="0" err="1">
                <a:solidFill>
                  <a:srgbClr val="FFFFFF"/>
                </a:solidFill>
                <a:latin typeface="+mn-ea"/>
              </a:rPr>
              <a:t>운'이</a:t>
            </a:r>
            <a:r>
              <a:rPr sz="2800" b="1" dirty="0">
                <a:solidFill>
                  <a:srgbClr val="FFFFFF"/>
                </a:solidFill>
                <a:latin typeface="+mn-ea"/>
              </a:rPr>
              <a:t> </a:t>
            </a:r>
            <a:r>
              <a:rPr sz="2800" b="1" dirty="0" err="1">
                <a:solidFill>
                  <a:srgbClr val="FFFFFF"/>
                </a:solidFill>
                <a:latin typeface="+mn-ea"/>
              </a:rPr>
              <a:t>아닙니다</a:t>
            </a:r>
            <a:endParaRPr sz="2800" b="1" dirty="0">
              <a:solidFill>
                <a:srgbClr val="FFFFFF"/>
              </a:solidFill>
              <a:latin typeface="+mn-ea"/>
            </a:endParaRPr>
          </a:p>
          <a:p>
            <a:pPr algn="ctr"/>
            <a:r>
              <a:rPr sz="2800" b="1" dirty="0">
                <a:solidFill>
                  <a:srgbClr val="FFC93C"/>
                </a:solidFill>
                <a:latin typeface="+mn-ea"/>
              </a:rPr>
              <a:t>"</a:t>
            </a:r>
            <a:r>
              <a:rPr sz="2800" b="1" dirty="0" err="1">
                <a:solidFill>
                  <a:srgbClr val="FFC93C"/>
                </a:solidFill>
                <a:latin typeface="+mn-ea"/>
              </a:rPr>
              <a:t>어디서</a:t>
            </a:r>
            <a:r>
              <a:rPr sz="2800" b="1" dirty="0">
                <a:solidFill>
                  <a:srgbClr val="FFC93C"/>
                </a:solidFill>
                <a:latin typeface="+mn-ea"/>
              </a:rPr>
              <a:t>, </a:t>
            </a:r>
            <a:r>
              <a:rPr sz="2800" b="1" dirty="0" err="1">
                <a:solidFill>
                  <a:srgbClr val="FFC93C"/>
                </a:solidFill>
                <a:latin typeface="+mn-ea"/>
              </a:rPr>
              <a:t>무엇을</a:t>
            </a:r>
            <a:r>
              <a:rPr sz="2800" b="1" dirty="0">
                <a:solidFill>
                  <a:srgbClr val="FFC93C"/>
                </a:solidFill>
                <a:latin typeface="+mn-ea"/>
              </a:rPr>
              <a:t> </a:t>
            </a:r>
            <a:r>
              <a:rPr sz="2800" b="1" dirty="0" err="1">
                <a:solidFill>
                  <a:srgbClr val="FFC93C"/>
                </a:solidFill>
                <a:latin typeface="+mn-ea"/>
              </a:rPr>
              <a:t>하고</a:t>
            </a:r>
            <a:r>
              <a:rPr sz="2800" b="1" dirty="0">
                <a:solidFill>
                  <a:srgbClr val="FFC93C"/>
                </a:solidFill>
                <a:latin typeface="+mn-ea"/>
              </a:rPr>
              <a:t> </a:t>
            </a:r>
            <a:r>
              <a:rPr sz="2800" b="1" dirty="0" err="1">
                <a:solidFill>
                  <a:srgbClr val="FFC93C"/>
                </a:solidFill>
                <a:latin typeface="+mn-ea"/>
              </a:rPr>
              <a:t>있었는가"가</a:t>
            </a:r>
            <a:r>
              <a:rPr sz="2800" b="1" dirty="0">
                <a:solidFill>
                  <a:srgbClr val="FFC93C"/>
                </a:solidFill>
                <a:latin typeface="+mn-ea"/>
              </a:rPr>
              <a:t> </a:t>
            </a:r>
            <a:r>
              <a:rPr sz="2800" b="1" dirty="0" err="1">
                <a:solidFill>
                  <a:srgbClr val="FFC93C"/>
                </a:solidFill>
                <a:latin typeface="+mn-ea"/>
              </a:rPr>
              <a:t>결정합니다</a:t>
            </a:r>
            <a:endParaRPr sz="2800" b="1" dirty="0">
              <a:solidFill>
                <a:srgbClr val="FFC93C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053051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9C9C1E-3133-22BD-5687-268B38A8A7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내용 개체 틀 9">
            <a:extLst>
              <a:ext uri="{FF2B5EF4-FFF2-40B4-BE49-F238E27FC236}">
                <a16:creationId xmlns:a16="http://schemas.microsoft.com/office/drawing/2014/main" id="{BFA5D21C-A093-D6E2-A24A-C71FB54324F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74D11C1-1489-AA26-A058-2EAFB3D7EDCF}"/>
              </a:ext>
            </a:extLst>
          </p:cNvPr>
          <p:cNvSpPr txBox="1"/>
          <p:nvPr/>
        </p:nvSpPr>
        <p:spPr>
          <a:xfrm>
            <a:off x="1191241" y="307814"/>
            <a:ext cx="85369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ko-KR" altLang="en-US" sz="4000" dirty="0">
                <a:solidFill>
                  <a:srgbClr val="21212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낙뢰</a:t>
            </a:r>
            <a:r>
              <a:rPr lang="en-US" altLang="ko-KR" sz="4000" dirty="0">
                <a:solidFill>
                  <a:srgbClr val="21212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4000" dirty="0">
                <a:solidFill>
                  <a:srgbClr val="21212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아는 만큼 안전하다</a:t>
            </a:r>
          </a:p>
        </p:txBody>
      </p:sp>
      <p:sp>
        <p:nvSpPr>
          <p:cNvPr id="6" name="Rounded Rectangle 4">
            <a:extLst>
              <a:ext uri="{FF2B5EF4-FFF2-40B4-BE49-F238E27FC236}">
                <a16:creationId xmlns:a16="http://schemas.microsoft.com/office/drawing/2014/main" id="{6E549824-CECD-9A36-A370-D1F4AB771892}"/>
              </a:ext>
            </a:extLst>
          </p:cNvPr>
          <p:cNvSpPr/>
          <p:nvPr/>
        </p:nvSpPr>
        <p:spPr>
          <a:xfrm>
            <a:off x="548640" y="1463040"/>
            <a:ext cx="11094415" cy="356616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4000" b="1" dirty="0" err="1">
                <a:solidFill>
                  <a:srgbClr val="212121"/>
                </a:solidFill>
                <a:latin typeface="+mn-ea"/>
              </a:rPr>
              <a:t>낙뢰의</a:t>
            </a:r>
            <a:r>
              <a:rPr sz="40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4000" b="1" dirty="0" err="1">
                <a:solidFill>
                  <a:srgbClr val="43A047"/>
                </a:solidFill>
                <a:latin typeface="+mn-ea"/>
              </a:rPr>
              <a:t>원리</a:t>
            </a:r>
            <a:r>
              <a:rPr sz="4000" b="1" dirty="0" err="1">
                <a:solidFill>
                  <a:srgbClr val="212121"/>
                </a:solidFill>
                <a:latin typeface="+mn-ea"/>
              </a:rPr>
              <a:t>를</a:t>
            </a:r>
            <a:r>
              <a:rPr sz="40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4000" b="1" dirty="0" err="1">
                <a:solidFill>
                  <a:srgbClr val="212121"/>
                </a:solidFill>
                <a:latin typeface="+mn-ea"/>
              </a:rPr>
              <a:t>이해하고</a:t>
            </a:r>
            <a:r>
              <a:rPr sz="4000" b="1" dirty="0">
                <a:solidFill>
                  <a:srgbClr val="212121"/>
                </a:solidFill>
                <a:latin typeface="+mn-ea"/>
              </a:rPr>
              <a:t>,</a:t>
            </a:r>
          </a:p>
          <a:p>
            <a:pPr algn="ctr"/>
            <a:r>
              <a:rPr sz="4000" b="1" dirty="0" err="1">
                <a:solidFill>
                  <a:srgbClr val="212121"/>
                </a:solidFill>
                <a:latin typeface="+mn-ea"/>
              </a:rPr>
              <a:t>위험한</a:t>
            </a:r>
            <a:r>
              <a:rPr sz="40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4000" b="1" dirty="0" err="1">
                <a:solidFill>
                  <a:srgbClr val="212121"/>
                </a:solidFill>
                <a:latin typeface="+mn-ea"/>
              </a:rPr>
              <a:t>상황에서</a:t>
            </a:r>
            <a:r>
              <a:rPr sz="40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4000" b="1" dirty="0" err="1">
                <a:solidFill>
                  <a:srgbClr val="212121"/>
                </a:solidFill>
                <a:latin typeface="+mn-ea"/>
              </a:rPr>
              <a:t>어디로</a:t>
            </a:r>
            <a:r>
              <a:rPr sz="40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4000" b="1" dirty="0" err="1">
                <a:solidFill>
                  <a:srgbClr val="212121"/>
                </a:solidFill>
                <a:latin typeface="+mn-ea"/>
              </a:rPr>
              <a:t>피할지</a:t>
            </a:r>
            <a:r>
              <a:rPr sz="4000" b="1" dirty="0">
                <a:solidFill>
                  <a:srgbClr val="212121"/>
                </a:solidFill>
                <a:latin typeface="+mn-ea"/>
              </a:rPr>
              <a:t> · </a:t>
            </a:r>
            <a:r>
              <a:rPr sz="4000" b="1" dirty="0" err="1">
                <a:solidFill>
                  <a:srgbClr val="212121"/>
                </a:solidFill>
                <a:latin typeface="+mn-ea"/>
              </a:rPr>
              <a:t>무엇을</a:t>
            </a:r>
            <a:r>
              <a:rPr sz="40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4000" b="1" dirty="0" err="1">
                <a:solidFill>
                  <a:srgbClr val="212121"/>
                </a:solidFill>
                <a:latin typeface="+mn-ea"/>
              </a:rPr>
              <a:t>멈출지</a:t>
            </a:r>
            <a:endParaRPr sz="4000" b="1" dirty="0">
              <a:solidFill>
                <a:srgbClr val="212121"/>
              </a:solidFill>
              <a:latin typeface="+mn-ea"/>
            </a:endParaRPr>
          </a:p>
          <a:p>
            <a:pPr algn="ctr"/>
            <a:r>
              <a:rPr sz="4000" b="1" dirty="0" err="1">
                <a:solidFill>
                  <a:srgbClr val="1B5E20"/>
                </a:solidFill>
                <a:latin typeface="+mn-ea"/>
              </a:rPr>
              <a:t>스스로</a:t>
            </a:r>
            <a:r>
              <a:rPr sz="4000" b="1" dirty="0">
                <a:solidFill>
                  <a:srgbClr val="1B5E20"/>
                </a:solidFill>
                <a:latin typeface="+mn-ea"/>
              </a:rPr>
              <a:t> </a:t>
            </a:r>
            <a:r>
              <a:rPr sz="4000" b="1" dirty="0" err="1">
                <a:solidFill>
                  <a:srgbClr val="1B5E20"/>
                </a:solidFill>
                <a:latin typeface="+mn-ea"/>
              </a:rPr>
              <a:t>판단</a:t>
            </a:r>
            <a:r>
              <a:rPr sz="4000" b="1" dirty="0" err="1">
                <a:solidFill>
                  <a:srgbClr val="212121"/>
                </a:solidFill>
                <a:latin typeface="+mn-ea"/>
              </a:rPr>
              <a:t>해</a:t>
            </a:r>
            <a:r>
              <a:rPr sz="40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4000" b="1" dirty="0" err="1">
                <a:solidFill>
                  <a:srgbClr val="212121"/>
                </a:solidFill>
                <a:latin typeface="+mn-ea"/>
              </a:rPr>
              <a:t>봅시다</a:t>
            </a:r>
            <a:r>
              <a:rPr sz="4000" b="1" dirty="0">
                <a:solidFill>
                  <a:srgbClr val="212121"/>
                </a:solidFill>
                <a:latin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31102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7FB011-F704-28EC-736D-A4E86B4F0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내용 개체 틀 9">
            <a:extLst>
              <a:ext uri="{FF2B5EF4-FFF2-40B4-BE49-F238E27FC236}">
                <a16:creationId xmlns:a16="http://schemas.microsoft.com/office/drawing/2014/main" id="{91F95C92-7809-D6A8-CF15-5AE54F61AAB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1A176D6-1734-205A-F222-8332E894CCD0}"/>
              </a:ext>
            </a:extLst>
          </p:cNvPr>
          <p:cNvSpPr txBox="1"/>
          <p:nvPr/>
        </p:nvSpPr>
        <p:spPr>
          <a:xfrm>
            <a:off x="1191241" y="307814"/>
            <a:ext cx="85369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ko-KR" altLang="en-US" sz="4000" dirty="0">
                <a:solidFill>
                  <a:srgbClr val="21212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낙뢰</a:t>
            </a:r>
            <a:r>
              <a:rPr lang="en-US" altLang="ko-KR" sz="4000" dirty="0">
                <a:solidFill>
                  <a:srgbClr val="21212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4000" dirty="0">
                <a:solidFill>
                  <a:srgbClr val="21212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아는 만큼 안전하다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27A5C8-24DC-832F-0530-64EF167542D7}"/>
              </a:ext>
            </a:extLst>
          </p:cNvPr>
          <p:cNvSpPr txBox="1"/>
          <p:nvPr/>
        </p:nvSpPr>
        <p:spPr>
          <a:xfrm>
            <a:off x="640080" y="1600995"/>
            <a:ext cx="10911535" cy="43088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2200" b="1" dirty="0" err="1">
                <a:solidFill>
                  <a:srgbClr val="212121"/>
                </a:solidFill>
                <a:latin typeface="+mn-ea"/>
              </a:rPr>
              <a:t>겨울에</a:t>
            </a:r>
            <a:r>
              <a:rPr sz="22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2200" b="1" dirty="0" err="1">
                <a:solidFill>
                  <a:srgbClr val="212121"/>
                </a:solidFill>
                <a:latin typeface="+mn-ea"/>
              </a:rPr>
              <a:t>문고리</a:t>
            </a:r>
            <a:r>
              <a:rPr sz="22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2200" b="1" dirty="0" err="1">
                <a:solidFill>
                  <a:srgbClr val="212121"/>
                </a:solidFill>
                <a:latin typeface="+mn-ea"/>
              </a:rPr>
              <a:t>잡다가</a:t>
            </a:r>
            <a:r>
              <a:rPr sz="2200" b="1" dirty="0">
                <a:solidFill>
                  <a:srgbClr val="212121"/>
                </a:solidFill>
                <a:latin typeface="+mn-ea"/>
              </a:rPr>
              <a:t> '</a:t>
            </a:r>
            <a:r>
              <a:rPr sz="2200" b="1" dirty="0" err="1">
                <a:solidFill>
                  <a:srgbClr val="212121"/>
                </a:solidFill>
                <a:latin typeface="+mn-ea"/>
              </a:rPr>
              <a:t>따닥</a:t>
            </a:r>
            <a:r>
              <a:rPr sz="2200" b="1" dirty="0">
                <a:solidFill>
                  <a:srgbClr val="212121"/>
                </a:solidFill>
                <a:latin typeface="+mn-ea"/>
              </a:rPr>
              <a:t>!' — </a:t>
            </a:r>
            <a:r>
              <a:rPr sz="2200" b="1" dirty="0" err="1">
                <a:solidFill>
                  <a:srgbClr val="212121"/>
                </a:solidFill>
                <a:latin typeface="+mn-ea"/>
              </a:rPr>
              <a:t>그게</a:t>
            </a:r>
            <a:r>
              <a:rPr sz="22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2200" b="1" dirty="0" err="1">
                <a:solidFill>
                  <a:srgbClr val="212121"/>
                </a:solidFill>
                <a:latin typeface="+mn-ea"/>
              </a:rPr>
              <a:t>바로</a:t>
            </a:r>
            <a:r>
              <a:rPr sz="22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2200" b="1" dirty="0" err="1">
                <a:solidFill>
                  <a:srgbClr val="212121"/>
                </a:solidFill>
                <a:latin typeface="+mn-ea"/>
              </a:rPr>
              <a:t>방전입니다</a:t>
            </a:r>
            <a:r>
              <a:rPr sz="2200" b="1" dirty="0">
                <a:solidFill>
                  <a:srgbClr val="212121"/>
                </a:solidFill>
                <a:latin typeface="+mn-ea"/>
              </a:rPr>
              <a:t>.</a:t>
            </a:r>
          </a:p>
        </p:txBody>
      </p:sp>
      <p:pic>
        <p:nvPicPr>
          <p:cNvPr id="7" name="Picture 5" descr="p8.jpg">
            <a:extLst>
              <a:ext uri="{FF2B5EF4-FFF2-40B4-BE49-F238E27FC236}">
                <a16:creationId xmlns:a16="http://schemas.microsoft.com/office/drawing/2014/main" id="{492443D1-92EC-9E3A-9338-DD7BE40391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6919" y="2031882"/>
            <a:ext cx="5697855" cy="318019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43B2989-B6E5-B7E9-8BBF-372E05C7CCA1}"/>
              </a:ext>
            </a:extLst>
          </p:cNvPr>
          <p:cNvSpPr txBox="1"/>
          <p:nvPr/>
        </p:nvSpPr>
        <p:spPr>
          <a:xfrm>
            <a:off x="822960" y="5212080"/>
            <a:ext cx="10545775" cy="38472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900" b="0" dirty="0" err="1">
                <a:solidFill>
                  <a:srgbClr val="212121"/>
                </a:solidFill>
                <a:latin typeface="+mn-ea"/>
              </a:rPr>
              <a:t>낙뢰</a:t>
            </a:r>
            <a:r>
              <a:rPr sz="1900" b="0" dirty="0">
                <a:solidFill>
                  <a:srgbClr val="212121"/>
                </a:solidFill>
                <a:latin typeface="+mn-ea"/>
              </a:rPr>
              <a:t> = </a:t>
            </a:r>
            <a:r>
              <a:rPr sz="1900" b="0" dirty="0" err="1">
                <a:solidFill>
                  <a:srgbClr val="212121"/>
                </a:solidFill>
                <a:latin typeface="+mn-ea"/>
              </a:rPr>
              <a:t>구름에</a:t>
            </a:r>
            <a:r>
              <a:rPr sz="19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1900" b="0" dirty="0" err="1">
                <a:solidFill>
                  <a:srgbClr val="212121"/>
                </a:solidFill>
                <a:latin typeface="+mn-ea"/>
              </a:rPr>
              <a:t>쌓인</a:t>
            </a:r>
            <a:r>
              <a:rPr sz="19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1900" b="0" dirty="0" err="1">
                <a:solidFill>
                  <a:srgbClr val="212121"/>
                </a:solidFill>
                <a:latin typeface="+mn-ea"/>
              </a:rPr>
              <a:t>전기가</a:t>
            </a:r>
            <a:r>
              <a:rPr sz="19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1900" b="0" dirty="0" err="1">
                <a:solidFill>
                  <a:srgbClr val="212121"/>
                </a:solidFill>
                <a:latin typeface="+mn-ea"/>
              </a:rPr>
              <a:t>한계를</a:t>
            </a:r>
            <a:r>
              <a:rPr sz="19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1900" b="0" dirty="0" err="1">
                <a:solidFill>
                  <a:srgbClr val="212121"/>
                </a:solidFill>
                <a:latin typeface="+mn-ea"/>
              </a:rPr>
              <a:t>넘어</a:t>
            </a:r>
            <a:r>
              <a:rPr sz="19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1900" b="1" dirty="0" err="1">
                <a:solidFill>
                  <a:srgbClr val="1F3A5F"/>
                </a:solidFill>
                <a:latin typeface="+mn-ea"/>
              </a:rPr>
              <a:t>땅으로</a:t>
            </a:r>
            <a:r>
              <a:rPr sz="1900" b="1" dirty="0">
                <a:solidFill>
                  <a:srgbClr val="1F3A5F"/>
                </a:solidFill>
                <a:latin typeface="+mn-ea"/>
              </a:rPr>
              <a:t> </a:t>
            </a:r>
            <a:r>
              <a:rPr sz="1900" b="1" dirty="0" err="1">
                <a:solidFill>
                  <a:srgbClr val="1F3A5F"/>
                </a:solidFill>
                <a:latin typeface="+mn-ea"/>
              </a:rPr>
              <a:t>한꺼번에</a:t>
            </a:r>
            <a:r>
              <a:rPr sz="1900" b="1" dirty="0">
                <a:solidFill>
                  <a:srgbClr val="1F3A5F"/>
                </a:solidFill>
                <a:latin typeface="+mn-ea"/>
              </a:rPr>
              <a:t> </a:t>
            </a:r>
            <a:r>
              <a:rPr sz="1900" b="1" dirty="0" err="1">
                <a:solidFill>
                  <a:srgbClr val="1F3A5F"/>
                </a:solidFill>
                <a:latin typeface="+mn-ea"/>
              </a:rPr>
              <a:t>방전</a:t>
            </a:r>
            <a:r>
              <a:rPr sz="1900" b="0" dirty="0" err="1">
                <a:solidFill>
                  <a:srgbClr val="212121"/>
                </a:solidFill>
                <a:latin typeface="+mn-ea"/>
              </a:rPr>
              <a:t>되는</a:t>
            </a:r>
            <a:r>
              <a:rPr sz="19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1900" b="0" dirty="0" err="1">
                <a:solidFill>
                  <a:srgbClr val="212121"/>
                </a:solidFill>
                <a:latin typeface="+mn-ea"/>
              </a:rPr>
              <a:t>현상</a:t>
            </a:r>
            <a:r>
              <a:rPr sz="1900" b="0" dirty="0">
                <a:solidFill>
                  <a:srgbClr val="212121"/>
                </a:solidFill>
                <a:latin typeface="+mn-ea"/>
              </a:rPr>
              <a:t> — </a:t>
            </a:r>
            <a:r>
              <a:rPr sz="1900" b="0" dirty="0" err="1">
                <a:solidFill>
                  <a:srgbClr val="212121"/>
                </a:solidFill>
                <a:latin typeface="+mn-ea"/>
              </a:rPr>
              <a:t>규모만</a:t>
            </a:r>
            <a:r>
              <a:rPr sz="19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1900" b="0" dirty="0" err="1">
                <a:solidFill>
                  <a:srgbClr val="212121"/>
                </a:solidFill>
                <a:latin typeface="+mn-ea"/>
              </a:rPr>
              <a:t>다르다</a:t>
            </a:r>
            <a:endParaRPr sz="1900" b="0" dirty="0">
              <a:solidFill>
                <a:srgbClr val="212121"/>
              </a:solidFill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8B12779-70B9-B781-189F-22B508C99AD8}"/>
              </a:ext>
            </a:extLst>
          </p:cNvPr>
          <p:cNvSpPr txBox="1"/>
          <p:nvPr/>
        </p:nvSpPr>
        <p:spPr>
          <a:xfrm>
            <a:off x="9441314" y="5675828"/>
            <a:ext cx="23407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latin typeface="+mn-ea"/>
              </a:rPr>
              <a:t>그림 출처</a:t>
            </a:r>
            <a:r>
              <a:rPr lang="en-US" altLang="ko-KR" b="1" dirty="0">
                <a:latin typeface="+mn-ea"/>
              </a:rPr>
              <a:t>: </a:t>
            </a:r>
            <a:r>
              <a:rPr lang="ko-KR" altLang="en-US" b="1" dirty="0">
                <a:latin typeface="+mn-ea"/>
              </a:rPr>
              <a:t>생성형 </a:t>
            </a:r>
            <a:r>
              <a:rPr lang="en-US" altLang="ko-KR" b="1" dirty="0">
                <a:latin typeface="+mn-ea"/>
              </a:rPr>
              <a:t>AI</a:t>
            </a:r>
            <a:endParaRPr lang="ko-KR" altLang="en-US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149774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012E1-4055-8416-18EA-479E221DC6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내용 개체 틀 9">
            <a:extLst>
              <a:ext uri="{FF2B5EF4-FFF2-40B4-BE49-F238E27FC236}">
                <a16:creationId xmlns:a16="http://schemas.microsoft.com/office/drawing/2014/main" id="{4EA8CA4B-B64A-722E-EF4E-124F7B53B1A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C6956EE-A959-DA9B-BF14-F58CE9FD5ECD}"/>
              </a:ext>
            </a:extLst>
          </p:cNvPr>
          <p:cNvSpPr txBox="1"/>
          <p:nvPr/>
        </p:nvSpPr>
        <p:spPr>
          <a:xfrm>
            <a:off x="1191241" y="307814"/>
            <a:ext cx="85369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ko-KR" altLang="en-US" sz="4000" dirty="0">
                <a:solidFill>
                  <a:srgbClr val="21212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낙뢰</a:t>
            </a:r>
            <a:r>
              <a:rPr lang="en-US" altLang="ko-KR" sz="4000" dirty="0">
                <a:solidFill>
                  <a:srgbClr val="21212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4000" dirty="0">
                <a:solidFill>
                  <a:srgbClr val="21212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아는 만큼 안전하다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AB797CD-FCCA-E4D8-EF57-25E45F0D94B5}"/>
              </a:ext>
            </a:extLst>
          </p:cNvPr>
          <p:cNvSpPr txBox="1"/>
          <p:nvPr/>
        </p:nvSpPr>
        <p:spPr>
          <a:xfrm>
            <a:off x="822960" y="1732449"/>
            <a:ext cx="10911535" cy="50783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2700" b="1" dirty="0" err="1">
                <a:solidFill>
                  <a:srgbClr val="212121"/>
                </a:solidFill>
                <a:latin typeface="+mn-ea"/>
              </a:rPr>
              <a:t>낙뢰의</a:t>
            </a:r>
            <a:r>
              <a:rPr sz="27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2700" b="1" dirty="0" err="1">
                <a:solidFill>
                  <a:srgbClr val="212121"/>
                </a:solidFill>
                <a:latin typeface="+mn-ea"/>
              </a:rPr>
              <a:t>위력</a:t>
            </a:r>
            <a:endParaRPr sz="2700" b="1" dirty="0">
              <a:solidFill>
                <a:srgbClr val="212121"/>
              </a:solidFill>
              <a:latin typeface="+mn-ea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6D77E7CF-D097-42AB-F83B-F46BA849C658}"/>
              </a:ext>
            </a:extLst>
          </p:cNvPr>
          <p:cNvSpPr/>
          <p:nvPr/>
        </p:nvSpPr>
        <p:spPr>
          <a:xfrm>
            <a:off x="1005840" y="2259687"/>
            <a:ext cx="4754880" cy="1737360"/>
          </a:xfrm>
          <a:prstGeom prst="roundRect">
            <a:avLst>
              <a:gd name="adj" fmla="val 12000"/>
            </a:avLst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3000" b="1" dirty="0" err="1">
                <a:solidFill>
                  <a:srgbClr val="FFC93C"/>
                </a:solidFill>
                <a:latin typeface="+mn-ea"/>
              </a:rPr>
              <a:t>수백만~수억</a:t>
            </a:r>
            <a:r>
              <a:rPr sz="3000" b="1" dirty="0">
                <a:solidFill>
                  <a:srgbClr val="FFC93C"/>
                </a:solidFill>
                <a:latin typeface="+mn-ea"/>
              </a:rPr>
              <a:t> V</a:t>
            </a:r>
          </a:p>
          <a:p>
            <a:pPr algn="ctr"/>
            <a:r>
              <a:rPr sz="1400" b="0" dirty="0" err="1">
                <a:solidFill>
                  <a:srgbClr val="FFFFFF"/>
                </a:solidFill>
                <a:latin typeface="+mn-ea"/>
              </a:rPr>
              <a:t>전압</a:t>
            </a:r>
            <a:r>
              <a:rPr sz="1400" b="0" dirty="0">
                <a:solidFill>
                  <a:srgbClr val="FFFFFF"/>
                </a:solidFill>
                <a:latin typeface="+mn-ea"/>
              </a:rPr>
              <a:t>(</a:t>
            </a:r>
            <a:r>
              <a:rPr sz="1400" b="0" dirty="0" err="1">
                <a:solidFill>
                  <a:srgbClr val="FFFFFF"/>
                </a:solidFill>
                <a:latin typeface="+mn-ea"/>
              </a:rPr>
              <a:t>전위차</a:t>
            </a:r>
            <a:r>
              <a:rPr sz="1400" b="0" dirty="0">
                <a:solidFill>
                  <a:srgbClr val="FFFFFF"/>
                </a:solidFill>
                <a:latin typeface="+mn-ea"/>
              </a:rPr>
              <a:t>)</a:t>
            </a:r>
          </a:p>
        </p:txBody>
      </p:sp>
      <p:sp>
        <p:nvSpPr>
          <p:cNvPr id="8" name="Rounded Rectangle 6">
            <a:extLst>
              <a:ext uri="{FF2B5EF4-FFF2-40B4-BE49-F238E27FC236}">
                <a16:creationId xmlns:a16="http://schemas.microsoft.com/office/drawing/2014/main" id="{64619E9A-F77B-CBCE-83B7-0EC4B3F7C33D}"/>
              </a:ext>
            </a:extLst>
          </p:cNvPr>
          <p:cNvSpPr/>
          <p:nvPr/>
        </p:nvSpPr>
        <p:spPr>
          <a:xfrm>
            <a:off x="6400800" y="2259687"/>
            <a:ext cx="4754880" cy="1737360"/>
          </a:xfrm>
          <a:prstGeom prst="roundRect">
            <a:avLst>
              <a:gd name="adj" fmla="val 12000"/>
            </a:avLst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3000" b="1">
                <a:solidFill>
                  <a:srgbClr val="FFC93C"/>
                </a:solidFill>
                <a:latin typeface="+mn-ea"/>
              </a:rPr>
              <a:t>최대 약 30,000℃</a:t>
            </a:r>
          </a:p>
          <a:p>
            <a:pPr algn="ctr"/>
            <a:r>
              <a:rPr sz="1400" b="0">
                <a:solidFill>
                  <a:srgbClr val="FFFFFF"/>
                </a:solidFill>
                <a:latin typeface="+mn-ea"/>
              </a:rPr>
              <a:t>온도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58FCF15-106E-7514-0B04-24FDF86DD8A8}"/>
              </a:ext>
            </a:extLst>
          </p:cNvPr>
          <p:cNvSpPr txBox="1"/>
          <p:nvPr/>
        </p:nvSpPr>
        <p:spPr>
          <a:xfrm>
            <a:off x="822960" y="4480560"/>
            <a:ext cx="10545775" cy="40011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2000" b="1">
                <a:solidFill>
                  <a:srgbClr val="C62828"/>
                </a:solidFill>
                <a:latin typeface="+mn-ea"/>
              </a:rPr>
              <a:t>사람이 맞으면: 화상 · 심장과 호흡이 멎을 수 있다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7993F56-416A-1228-3BA4-1EFA04B97DEB}"/>
              </a:ext>
            </a:extLst>
          </p:cNvPr>
          <p:cNvSpPr txBox="1"/>
          <p:nvPr/>
        </p:nvSpPr>
        <p:spPr>
          <a:xfrm>
            <a:off x="822960" y="4880670"/>
            <a:ext cx="10545775" cy="43088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2200" b="1" dirty="0" err="1">
                <a:solidFill>
                  <a:srgbClr val="1B5E20"/>
                </a:solidFill>
                <a:latin typeface="+mn-ea"/>
              </a:rPr>
              <a:t>그래서</a:t>
            </a:r>
            <a:r>
              <a:rPr sz="2200" b="1" dirty="0">
                <a:solidFill>
                  <a:srgbClr val="1B5E20"/>
                </a:solidFill>
                <a:latin typeface="+mn-ea"/>
              </a:rPr>
              <a:t> '</a:t>
            </a:r>
            <a:r>
              <a:rPr sz="2200" b="1" dirty="0" err="1">
                <a:solidFill>
                  <a:srgbClr val="1B5E20"/>
                </a:solidFill>
                <a:latin typeface="+mn-ea"/>
              </a:rPr>
              <a:t>피하는</a:t>
            </a:r>
            <a:r>
              <a:rPr sz="2200" b="1" dirty="0">
                <a:solidFill>
                  <a:srgbClr val="1B5E20"/>
                </a:solidFill>
                <a:latin typeface="+mn-ea"/>
              </a:rPr>
              <a:t> </a:t>
            </a:r>
            <a:r>
              <a:rPr sz="2200" b="1" dirty="0" err="1">
                <a:solidFill>
                  <a:srgbClr val="1B5E20"/>
                </a:solidFill>
                <a:latin typeface="+mn-ea"/>
              </a:rPr>
              <a:t>법'을</a:t>
            </a:r>
            <a:r>
              <a:rPr sz="2200" b="1" dirty="0">
                <a:solidFill>
                  <a:srgbClr val="1B5E20"/>
                </a:solidFill>
                <a:latin typeface="+mn-ea"/>
              </a:rPr>
              <a:t> </a:t>
            </a:r>
            <a:r>
              <a:rPr sz="2200" b="1" dirty="0" err="1">
                <a:solidFill>
                  <a:srgbClr val="1B5E20"/>
                </a:solidFill>
                <a:latin typeface="+mn-ea"/>
              </a:rPr>
              <a:t>알아야</a:t>
            </a:r>
            <a:r>
              <a:rPr sz="2200" b="1" dirty="0">
                <a:solidFill>
                  <a:srgbClr val="1B5E20"/>
                </a:solidFill>
                <a:latin typeface="+mn-ea"/>
              </a:rPr>
              <a:t> </a:t>
            </a:r>
            <a:r>
              <a:rPr sz="2200" b="1" dirty="0" err="1">
                <a:solidFill>
                  <a:srgbClr val="1B5E20"/>
                </a:solidFill>
                <a:latin typeface="+mn-ea"/>
              </a:rPr>
              <a:t>합니다</a:t>
            </a:r>
            <a:endParaRPr sz="2200" b="1" dirty="0">
              <a:solidFill>
                <a:srgbClr val="1B5E20"/>
              </a:solidFill>
              <a:latin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84BF9F3-8922-7E7D-F8E6-6850F5AD0ECD}"/>
              </a:ext>
            </a:extLst>
          </p:cNvPr>
          <p:cNvSpPr txBox="1"/>
          <p:nvPr/>
        </p:nvSpPr>
        <p:spPr>
          <a:xfrm>
            <a:off x="8134350" y="5603661"/>
            <a:ext cx="36001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>
              <a:defRPr lang="ko-KR" altLang="en-US"/>
            </a:pPr>
            <a:r>
              <a:rPr lang="ko-KR" altLang="en-US" b="1" dirty="0">
                <a:latin typeface="+mn-ea"/>
              </a:rPr>
              <a:t>출처</a:t>
            </a:r>
            <a:r>
              <a:rPr lang="en-US" altLang="ko-KR" b="1" dirty="0">
                <a:latin typeface="+mn-ea"/>
              </a:rPr>
              <a:t>: </a:t>
            </a:r>
            <a:r>
              <a:rPr lang="ko-KR" altLang="en-US" b="1" dirty="0">
                <a:latin typeface="+mn-ea"/>
                <a:hlinkClick r:id="rId4"/>
              </a:rPr>
              <a:t>기상청 </a:t>
            </a:r>
            <a:r>
              <a:rPr lang="en-US" altLang="ko-KR" b="1" dirty="0">
                <a:latin typeface="+mn-ea"/>
                <a:hlinkClick r:id="rId4"/>
              </a:rPr>
              <a:t>– 2005 </a:t>
            </a:r>
            <a:r>
              <a:rPr lang="ko-KR" altLang="en-US" b="1" dirty="0">
                <a:latin typeface="+mn-ea"/>
                <a:hlinkClick r:id="rId4"/>
              </a:rPr>
              <a:t>낙뢰연보</a:t>
            </a:r>
            <a:endParaRPr lang="en-US" altLang="ko-KR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31927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2F34EC-13E2-E0D3-438C-EDC6D7DC98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내용 개체 틀 9">
            <a:extLst>
              <a:ext uri="{FF2B5EF4-FFF2-40B4-BE49-F238E27FC236}">
                <a16:creationId xmlns:a16="http://schemas.microsoft.com/office/drawing/2014/main" id="{9BBBEA9A-ED5F-70A4-72F8-1ED66BCBABC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04CF116-687E-C761-F408-1CC3BF7D07A8}"/>
              </a:ext>
            </a:extLst>
          </p:cNvPr>
          <p:cNvSpPr txBox="1"/>
          <p:nvPr/>
        </p:nvSpPr>
        <p:spPr>
          <a:xfrm>
            <a:off x="1191241" y="307814"/>
            <a:ext cx="85369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ko-KR" altLang="en-US" sz="4000" dirty="0">
                <a:solidFill>
                  <a:srgbClr val="21212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낙뢰</a:t>
            </a:r>
            <a:r>
              <a:rPr lang="en-US" altLang="ko-KR" sz="4000" dirty="0">
                <a:solidFill>
                  <a:srgbClr val="21212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4000" dirty="0">
                <a:solidFill>
                  <a:srgbClr val="21212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아는 만큼 안전하다</a:t>
            </a:r>
          </a:p>
        </p:txBody>
      </p:sp>
      <p:sp>
        <p:nvSpPr>
          <p:cNvPr id="27" name="Rounded Rectangle 5">
            <a:extLst>
              <a:ext uri="{FF2B5EF4-FFF2-40B4-BE49-F238E27FC236}">
                <a16:creationId xmlns:a16="http://schemas.microsoft.com/office/drawing/2014/main" id="{1E637158-0B41-0C17-05C8-EB6E2D5A4763}"/>
              </a:ext>
            </a:extLst>
          </p:cNvPr>
          <p:cNvSpPr/>
          <p:nvPr/>
        </p:nvSpPr>
        <p:spPr>
          <a:xfrm>
            <a:off x="823112" y="1784769"/>
            <a:ext cx="10545775" cy="118872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31750">
            <a:solidFill>
              <a:srgbClr val="FFC9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+mn-ea"/>
            </a:endParaRPr>
          </a:p>
        </p:txBody>
      </p:sp>
      <p:sp>
        <p:nvSpPr>
          <p:cNvPr id="29" name="Oval 6">
            <a:extLst>
              <a:ext uri="{FF2B5EF4-FFF2-40B4-BE49-F238E27FC236}">
                <a16:creationId xmlns:a16="http://schemas.microsoft.com/office/drawing/2014/main" id="{45B25949-FFC1-2152-A9AA-5F07A81307BC}"/>
              </a:ext>
            </a:extLst>
          </p:cNvPr>
          <p:cNvSpPr/>
          <p:nvPr/>
        </p:nvSpPr>
        <p:spPr>
          <a:xfrm>
            <a:off x="1143152" y="2040801"/>
            <a:ext cx="676656" cy="676656"/>
          </a:xfrm>
          <a:prstGeom prst="ellipse">
            <a:avLst/>
          </a:prstGeom>
          <a:solidFill>
            <a:srgbClr val="FFC9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500" b="1">
                <a:solidFill>
                  <a:srgbClr val="FFFFFF"/>
                </a:solidFill>
                <a:latin typeface="+mn-ea"/>
              </a:rPr>
              <a:t>①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9F3C34A-708B-8EAB-7B46-7652AF5221B0}"/>
              </a:ext>
            </a:extLst>
          </p:cNvPr>
          <p:cNvSpPr txBox="1"/>
          <p:nvPr/>
        </p:nvSpPr>
        <p:spPr>
          <a:xfrm>
            <a:off x="2148992" y="2166808"/>
            <a:ext cx="8899855" cy="41549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200"/>
              </a:spcAft>
            </a:pPr>
            <a:r>
              <a:rPr sz="2100" b="1" dirty="0" err="1">
                <a:solidFill>
                  <a:srgbClr val="212121"/>
                </a:solidFill>
                <a:latin typeface="+mn-ea"/>
              </a:rPr>
              <a:t>낙뢰는</a:t>
            </a:r>
            <a:r>
              <a:rPr sz="21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2100" b="1" dirty="0" err="1">
                <a:solidFill>
                  <a:srgbClr val="212121"/>
                </a:solidFill>
                <a:latin typeface="+mn-ea"/>
              </a:rPr>
              <a:t>높고</a:t>
            </a:r>
            <a:r>
              <a:rPr sz="21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2100" b="1" dirty="0" err="1">
                <a:solidFill>
                  <a:srgbClr val="212121"/>
                </a:solidFill>
                <a:latin typeface="+mn-ea"/>
              </a:rPr>
              <a:t>뾰족한</a:t>
            </a:r>
            <a:r>
              <a:rPr sz="21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2100" b="1" dirty="0" err="1">
                <a:solidFill>
                  <a:srgbClr val="212121"/>
                </a:solidFill>
                <a:latin typeface="+mn-ea"/>
              </a:rPr>
              <a:t>곳에</a:t>
            </a:r>
            <a:r>
              <a:rPr sz="21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2100" b="1" dirty="0" err="1">
                <a:solidFill>
                  <a:srgbClr val="212121"/>
                </a:solidFill>
                <a:latin typeface="+mn-ea"/>
              </a:rPr>
              <a:t>먼저</a:t>
            </a:r>
            <a:r>
              <a:rPr sz="21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2100" b="1" dirty="0" err="1">
                <a:solidFill>
                  <a:srgbClr val="212121"/>
                </a:solidFill>
                <a:latin typeface="+mn-ea"/>
              </a:rPr>
              <a:t>떨어진다</a:t>
            </a:r>
            <a:endParaRPr sz="2100" b="1" dirty="0">
              <a:solidFill>
                <a:srgbClr val="212121"/>
              </a:solidFill>
              <a:latin typeface="+mn-ea"/>
            </a:endParaRPr>
          </a:p>
        </p:txBody>
      </p:sp>
      <p:sp>
        <p:nvSpPr>
          <p:cNvPr id="33" name="Rounded Rectangle 8">
            <a:extLst>
              <a:ext uri="{FF2B5EF4-FFF2-40B4-BE49-F238E27FC236}">
                <a16:creationId xmlns:a16="http://schemas.microsoft.com/office/drawing/2014/main" id="{5FFC9D84-86C5-AB8A-491A-28C52CE04E42}"/>
              </a:ext>
            </a:extLst>
          </p:cNvPr>
          <p:cNvSpPr/>
          <p:nvPr/>
        </p:nvSpPr>
        <p:spPr>
          <a:xfrm>
            <a:off x="823112" y="3156369"/>
            <a:ext cx="10545775" cy="118872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31750">
            <a:solidFill>
              <a:srgbClr val="42A5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+mn-ea"/>
            </a:endParaRPr>
          </a:p>
        </p:txBody>
      </p:sp>
      <p:sp>
        <p:nvSpPr>
          <p:cNvPr id="35" name="Oval 9">
            <a:extLst>
              <a:ext uri="{FF2B5EF4-FFF2-40B4-BE49-F238E27FC236}">
                <a16:creationId xmlns:a16="http://schemas.microsoft.com/office/drawing/2014/main" id="{C9F6A36B-6D85-3B2A-633D-06528E164AC1}"/>
              </a:ext>
            </a:extLst>
          </p:cNvPr>
          <p:cNvSpPr/>
          <p:nvPr/>
        </p:nvSpPr>
        <p:spPr>
          <a:xfrm>
            <a:off x="1143152" y="3412401"/>
            <a:ext cx="676656" cy="676656"/>
          </a:xfrm>
          <a:prstGeom prst="ellipse">
            <a:avLst/>
          </a:prstGeom>
          <a:solidFill>
            <a:srgbClr val="42A5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500" b="1">
                <a:solidFill>
                  <a:srgbClr val="FFFFFF"/>
                </a:solidFill>
                <a:latin typeface="+mn-ea"/>
              </a:rPr>
              <a:t>②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291FCBC-CB54-C459-6F67-CA16F210649C}"/>
              </a:ext>
            </a:extLst>
          </p:cNvPr>
          <p:cNvSpPr txBox="1"/>
          <p:nvPr/>
        </p:nvSpPr>
        <p:spPr>
          <a:xfrm>
            <a:off x="2148992" y="3417862"/>
            <a:ext cx="8899855" cy="65659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200"/>
              </a:spcAft>
            </a:pPr>
            <a:r>
              <a:rPr sz="2100" b="1">
                <a:solidFill>
                  <a:srgbClr val="212121"/>
                </a:solidFill>
                <a:latin typeface="+mn-ea"/>
              </a:rPr>
              <a:t>전류는 금속·물·땅을 타고 옆으로 퍼진다</a:t>
            </a:r>
          </a:p>
          <a:p>
            <a:pPr algn="l">
              <a:spcAft>
                <a:spcPts val="200"/>
              </a:spcAft>
            </a:pPr>
            <a:r>
              <a:rPr sz="1400" b="0">
                <a:solidFill>
                  <a:srgbClr val="666666"/>
                </a:solidFill>
                <a:latin typeface="+mn-ea"/>
              </a:rPr>
              <a:t>(직접 안 맞아도 당한다)</a:t>
            </a:r>
          </a:p>
        </p:txBody>
      </p:sp>
      <p:sp>
        <p:nvSpPr>
          <p:cNvPr id="39" name="Rounded Rectangle 11">
            <a:extLst>
              <a:ext uri="{FF2B5EF4-FFF2-40B4-BE49-F238E27FC236}">
                <a16:creationId xmlns:a16="http://schemas.microsoft.com/office/drawing/2014/main" id="{302BF205-D51D-A98C-399D-626AA3B898D3}"/>
              </a:ext>
            </a:extLst>
          </p:cNvPr>
          <p:cNvSpPr/>
          <p:nvPr/>
        </p:nvSpPr>
        <p:spPr>
          <a:xfrm>
            <a:off x="823112" y="4527969"/>
            <a:ext cx="10545775" cy="118872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31750">
            <a:solidFill>
              <a:srgbClr val="43A04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+mn-ea"/>
            </a:endParaRPr>
          </a:p>
        </p:txBody>
      </p:sp>
      <p:sp>
        <p:nvSpPr>
          <p:cNvPr id="41" name="Oval 12">
            <a:extLst>
              <a:ext uri="{FF2B5EF4-FFF2-40B4-BE49-F238E27FC236}">
                <a16:creationId xmlns:a16="http://schemas.microsoft.com/office/drawing/2014/main" id="{DD127C7F-CFD5-6436-FFFE-1EF1B3DD078C}"/>
              </a:ext>
            </a:extLst>
          </p:cNvPr>
          <p:cNvSpPr/>
          <p:nvPr/>
        </p:nvSpPr>
        <p:spPr>
          <a:xfrm>
            <a:off x="1143152" y="4784001"/>
            <a:ext cx="676656" cy="676656"/>
          </a:xfrm>
          <a:prstGeom prst="ellipse">
            <a:avLst/>
          </a:prstGeom>
          <a:solidFill>
            <a:srgbClr val="43A0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500" b="1">
                <a:solidFill>
                  <a:srgbClr val="FFFFFF"/>
                </a:solidFill>
                <a:latin typeface="+mn-ea"/>
              </a:rPr>
              <a:t>③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1B9161B-9C39-451D-77E3-375FA89AC46C}"/>
              </a:ext>
            </a:extLst>
          </p:cNvPr>
          <p:cNvSpPr txBox="1"/>
          <p:nvPr/>
        </p:nvSpPr>
        <p:spPr>
          <a:xfrm>
            <a:off x="2148992" y="4789462"/>
            <a:ext cx="8899855" cy="65659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200"/>
              </a:spcAft>
            </a:pPr>
            <a:r>
              <a:rPr sz="2100" b="1">
                <a:solidFill>
                  <a:srgbClr val="212121"/>
                </a:solidFill>
                <a:latin typeface="+mn-ea"/>
              </a:rPr>
              <a:t>완전히 둘러싸인 공간만 안전하다</a:t>
            </a:r>
          </a:p>
          <a:p>
            <a:pPr algn="l">
              <a:spcAft>
                <a:spcPts val="200"/>
              </a:spcAft>
            </a:pPr>
            <a:r>
              <a:rPr sz="1400" b="0">
                <a:solidFill>
                  <a:srgbClr val="666666"/>
                </a:solidFill>
                <a:latin typeface="+mn-ea"/>
              </a:rPr>
              <a:t>(지붕만 있는 곳은 아니다)</a:t>
            </a:r>
          </a:p>
        </p:txBody>
      </p:sp>
    </p:spTree>
    <p:extLst>
      <p:ext uri="{BB962C8B-B14F-4D97-AF65-F5344CB8AC3E}">
        <p14:creationId xmlns:p14="http://schemas.microsoft.com/office/powerpoint/2010/main" val="1634069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8633A3-EB0E-83BE-F3CF-1B431883F6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내용 개체 틀 13">
            <a:extLst>
              <a:ext uri="{FF2B5EF4-FFF2-40B4-BE49-F238E27FC236}">
                <a16:creationId xmlns:a16="http://schemas.microsoft.com/office/drawing/2014/main" id="{7EFC9A11-E4CE-B29A-EA65-0260556C93D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" y="0"/>
            <a:ext cx="12191997" cy="685799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DE7A3FA-07E4-3E91-322C-AEBD1C127B1D}"/>
              </a:ext>
            </a:extLst>
          </p:cNvPr>
          <p:cNvSpPr txBox="1"/>
          <p:nvPr/>
        </p:nvSpPr>
        <p:spPr>
          <a:xfrm>
            <a:off x="1921692" y="387291"/>
            <a:ext cx="5498283" cy="599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3300">
                <a:latin typeface="HY헤드라인M"/>
                <a:ea typeface="HY헤드라인M"/>
              </a:rPr>
              <a:t>낙뢰를 피하는 방법</a:t>
            </a:r>
            <a:endParaRPr lang="ko-KR" altLang="en-US" sz="3300" dirty="0">
              <a:latin typeface="HY헤드라인M"/>
              <a:ea typeface="HY헤드라인M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F9B6D9D-A4C5-12B7-DF28-43B7F89811E8}"/>
              </a:ext>
            </a:extLst>
          </p:cNvPr>
          <p:cNvSpPr txBox="1"/>
          <p:nvPr/>
        </p:nvSpPr>
        <p:spPr>
          <a:xfrm>
            <a:off x="878205" y="1684471"/>
            <a:ext cx="10911535" cy="73353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200"/>
              </a:spcAft>
            </a:pPr>
            <a:r>
              <a:rPr sz="2000" b="1" dirty="0" err="1">
                <a:solidFill>
                  <a:srgbClr val="212121"/>
                </a:solidFill>
                <a:latin typeface="+mn-ea"/>
              </a:rPr>
              <a:t>친구들과</a:t>
            </a:r>
            <a:r>
              <a:rPr sz="20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2000" b="1" dirty="0" err="1">
                <a:solidFill>
                  <a:srgbClr val="212121"/>
                </a:solidFill>
                <a:latin typeface="+mn-ea"/>
              </a:rPr>
              <a:t>계곡으로</a:t>
            </a:r>
            <a:r>
              <a:rPr sz="20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2000" b="1" dirty="0" err="1">
                <a:solidFill>
                  <a:srgbClr val="212121"/>
                </a:solidFill>
                <a:latin typeface="+mn-ea"/>
              </a:rPr>
              <a:t>놀러</a:t>
            </a:r>
            <a:r>
              <a:rPr sz="20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2000" b="1" dirty="0" err="1">
                <a:solidFill>
                  <a:srgbClr val="212121"/>
                </a:solidFill>
                <a:latin typeface="+mn-ea"/>
              </a:rPr>
              <a:t>왔다</a:t>
            </a:r>
            <a:r>
              <a:rPr sz="2000" b="1" dirty="0">
                <a:solidFill>
                  <a:srgbClr val="212121"/>
                </a:solidFill>
                <a:latin typeface="+mn-ea"/>
              </a:rPr>
              <a:t>.</a:t>
            </a:r>
          </a:p>
          <a:p>
            <a:pPr algn="l">
              <a:spcAft>
                <a:spcPts val="200"/>
              </a:spcAft>
            </a:pPr>
            <a:r>
              <a:rPr sz="2000" b="1" dirty="0" err="1">
                <a:solidFill>
                  <a:srgbClr val="1F3A5F"/>
                </a:solidFill>
                <a:latin typeface="+mn-ea"/>
              </a:rPr>
              <a:t>갑자기</a:t>
            </a:r>
            <a:r>
              <a:rPr sz="2000" b="1" dirty="0">
                <a:solidFill>
                  <a:srgbClr val="1F3A5F"/>
                </a:solidFill>
                <a:latin typeface="+mn-ea"/>
              </a:rPr>
              <a:t> </a:t>
            </a:r>
            <a:r>
              <a:rPr sz="2000" b="1" dirty="0" err="1">
                <a:solidFill>
                  <a:srgbClr val="1F3A5F"/>
                </a:solidFill>
                <a:latin typeface="+mn-ea"/>
              </a:rPr>
              <a:t>하늘이</a:t>
            </a:r>
            <a:r>
              <a:rPr sz="2000" b="1" dirty="0">
                <a:solidFill>
                  <a:srgbClr val="1F3A5F"/>
                </a:solidFill>
                <a:latin typeface="+mn-ea"/>
              </a:rPr>
              <a:t> </a:t>
            </a:r>
            <a:r>
              <a:rPr sz="2000" b="1" dirty="0" err="1">
                <a:solidFill>
                  <a:srgbClr val="1F3A5F"/>
                </a:solidFill>
                <a:latin typeface="+mn-ea"/>
              </a:rPr>
              <a:t>어두워지더니</a:t>
            </a:r>
            <a:r>
              <a:rPr lang="ko-KR" altLang="en-US" sz="2000" b="1" dirty="0">
                <a:solidFill>
                  <a:srgbClr val="1F3A5F"/>
                </a:solidFill>
                <a:latin typeface="+mn-ea"/>
              </a:rPr>
              <a:t> ⚡ </a:t>
            </a:r>
            <a:r>
              <a:rPr sz="2000" b="1" dirty="0" err="1">
                <a:solidFill>
                  <a:srgbClr val="1F3A5F"/>
                </a:solidFill>
                <a:latin typeface="+mn-ea"/>
              </a:rPr>
              <a:t>우르릉</a:t>
            </a:r>
            <a:r>
              <a:rPr sz="2000" b="1" dirty="0">
                <a:solidFill>
                  <a:srgbClr val="1F3A5F"/>
                </a:solidFill>
                <a:latin typeface="+mn-ea"/>
              </a:rPr>
              <a:t>!  </a:t>
            </a:r>
            <a:r>
              <a:rPr sz="2000" b="1" dirty="0" err="1">
                <a:solidFill>
                  <a:srgbClr val="1F3A5F"/>
                </a:solidFill>
                <a:latin typeface="+mn-ea"/>
              </a:rPr>
              <a:t>어디로</a:t>
            </a:r>
            <a:r>
              <a:rPr sz="2000" b="1" dirty="0">
                <a:solidFill>
                  <a:srgbClr val="1F3A5F"/>
                </a:solidFill>
                <a:latin typeface="+mn-ea"/>
              </a:rPr>
              <a:t> </a:t>
            </a:r>
            <a:r>
              <a:rPr sz="2000" b="1" dirty="0" err="1">
                <a:solidFill>
                  <a:srgbClr val="1F3A5F"/>
                </a:solidFill>
                <a:latin typeface="+mn-ea"/>
              </a:rPr>
              <a:t>피할까</a:t>
            </a:r>
            <a:r>
              <a:rPr sz="2000" b="1" dirty="0">
                <a:solidFill>
                  <a:srgbClr val="1F3A5F"/>
                </a:solidFill>
                <a:latin typeface="+mn-ea"/>
              </a:rPr>
              <a:t>?</a:t>
            </a:r>
          </a:p>
        </p:txBody>
      </p:sp>
      <p:pic>
        <p:nvPicPr>
          <p:cNvPr id="6" name="Picture 5" descr="p11.jpg">
            <a:extLst>
              <a:ext uri="{FF2B5EF4-FFF2-40B4-BE49-F238E27FC236}">
                <a16:creationId xmlns:a16="http://schemas.microsoft.com/office/drawing/2014/main" id="{72B65614-2BE7-FC3C-9A39-BAED46FA2C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081" y="2520210"/>
            <a:ext cx="5223692" cy="2915549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C97F889B-CF1D-BDA8-E640-65D113CFBF8A}"/>
              </a:ext>
            </a:extLst>
          </p:cNvPr>
          <p:cNvSpPr txBox="1"/>
          <p:nvPr/>
        </p:nvSpPr>
        <p:spPr>
          <a:xfrm>
            <a:off x="9441314" y="5675828"/>
            <a:ext cx="23407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latin typeface="+mn-ea"/>
              </a:rPr>
              <a:t>그림 출처</a:t>
            </a:r>
            <a:r>
              <a:rPr lang="en-US" altLang="ko-KR" b="1" dirty="0">
                <a:latin typeface="+mn-ea"/>
              </a:rPr>
              <a:t>: </a:t>
            </a:r>
            <a:r>
              <a:rPr lang="ko-KR" altLang="en-US" b="1" dirty="0">
                <a:latin typeface="+mn-ea"/>
              </a:rPr>
              <a:t>생성형 </a:t>
            </a:r>
            <a:r>
              <a:rPr lang="en-US" altLang="ko-KR" b="1" dirty="0">
                <a:latin typeface="+mn-ea"/>
              </a:rPr>
              <a:t>AI</a:t>
            </a:r>
            <a:endParaRPr lang="ko-KR" altLang="en-US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5064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F1D0F3-0FA1-BFB2-A2F0-C22094406A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내용 개체 틀 13">
            <a:extLst>
              <a:ext uri="{FF2B5EF4-FFF2-40B4-BE49-F238E27FC236}">
                <a16:creationId xmlns:a16="http://schemas.microsoft.com/office/drawing/2014/main" id="{DFA814E7-0A4B-51DB-390A-7C08901E83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" y="0"/>
            <a:ext cx="12191997" cy="685799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FE62CC2-1DD0-1B83-6F1E-B9273F7D2191}"/>
              </a:ext>
            </a:extLst>
          </p:cNvPr>
          <p:cNvSpPr txBox="1"/>
          <p:nvPr/>
        </p:nvSpPr>
        <p:spPr>
          <a:xfrm>
            <a:off x="1921692" y="387291"/>
            <a:ext cx="5498283" cy="599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3300">
                <a:latin typeface="HY헤드라인M"/>
                <a:ea typeface="HY헤드라인M"/>
              </a:rPr>
              <a:t>낙뢰를 피하는 방법</a:t>
            </a:r>
            <a:endParaRPr lang="ko-KR" altLang="en-US" sz="3300" dirty="0">
              <a:latin typeface="HY헤드라인M"/>
              <a:ea typeface="HY헤드라인M"/>
            </a:endParaRPr>
          </a:p>
        </p:txBody>
      </p:sp>
      <p:pic>
        <p:nvPicPr>
          <p:cNvPr id="6" name="Picture 5" descr="p11.jpg">
            <a:extLst>
              <a:ext uri="{FF2B5EF4-FFF2-40B4-BE49-F238E27FC236}">
                <a16:creationId xmlns:a16="http://schemas.microsoft.com/office/drawing/2014/main" id="{A19D6A28-6C05-CFAE-1646-B25FAA2C1D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9533" y="1891569"/>
            <a:ext cx="6561043" cy="3661978"/>
          </a:xfrm>
          <a:prstGeom prst="rect">
            <a:avLst/>
          </a:prstGeom>
        </p:spPr>
      </p:pic>
      <p:sp>
        <p:nvSpPr>
          <p:cNvPr id="8" name="Rounded Rectangle 6">
            <a:extLst>
              <a:ext uri="{FF2B5EF4-FFF2-40B4-BE49-F238E27FC236}">
                <a16:creationId xmlns:a16="http://schemas.microsoft.com/office/drawing/2014/main" id="{187889E5-BE0C-B6DC-A63F-48D7F94250BA}"/>
              </a:ext>
            </a:extLst>
          </p:cNvPr>
          <p:cNvSpPr/>
          <p:nvPr/>
        </p:nvSpPr>
        <p:spPr>
          <a:xfrm>
            <a:off x="8332470" y="1891739"/>
            <a:ext cx="2240280" cy="512064"/>
          </a:xfrm>
          <a:prstGeom prst="roundRect">
            <a:avLst>
              <a:gd name="adj" fmla="val 25000"/>
            </a:avLst>
          </a:prstGeom>
          <a:solidFill>
            <a:srgbClr val="FFFFFF"/>
          </a:solidFill>
          <a:ln w="19050">
            <a:solidFill>
              <a:srgbClr val="43A04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l"/>
            <a:r>
              <a:rPr sz="1800" b="1" dirty="0">
                <a:solidFill>
                  <a:srgbClr val="1B5E20"/>
                </a:solidFill>
                <a:latin typeface="+mn-ea"/>
              </a:rPr>
              <a:t> Ⓐ </a:t>
            </a:r>
            <a:r>
              <a:rPr sz="1700" b="0" dirty="0" err="1">
                <a:solidFill>
                  <a:srgbClr val="212121"/>
                </a:solidFill>
                <a:latin typeface="+mn-ea"/>
              </a:rPr>
              <a:t>계곡</a:t>
            </a:r>
            <a:r>
              <a:rPr sz="1700" b="0" dirty="0">
                <a:solidFill>
                  <a:srgbClr val="212121"/>
                </a:solidFill>
                <a:latin typeface="+mn-ea"/>
              </a:rPr>
              <a:t> 물 속</a:t>
            </a:r>
          </a:p>
        </p:txBody>
      </p:sp>
      <p:sp>
        <p:nvSpPr>
          <p:cNvPr id="10" name="Rounded Rectangle 7">
            <a:extLst>
              <a:ext uri="{FF2B5EF4-FFF2-40B4-BE49-F238E27FC236}">
                <a16:creationId xmlns:a16="http://schemas.microsoft.com/office/drawing/2014/main" id="{0842F6CE-B88B-C070-341E-97448495976B}"/>
              </a:ext>
            </a:extLst>
          </p:cNvPr>
          <p:cNvSpPr/>
          <p:nvPr/>
        </p:nvSpPr>
        <p:spPr>
          <a:xfrm>
            <a:off x="8332470" y="2679175"/>
            <a:ext cx="2240280" cy="512064"/>
          </a:xfrm>
          <a:prstGeom prst="roundRect">
            <a:avLst>
              <a:gd name="adj" fmla="val 25000"/>
            </a:avLst>
          </a:prstGeom>
          <a:solidFill>
            <a:srgbClr val="FFFFFF"/>
          </a:solidFill>
          <a:ln w="19050">
            <a:solidFill>
              <a:srgbClr val="43A04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l"/>
            <a:r>
              <a:rPr sz="1800" b="1" dirty="0">
                <a:solidFill>
                  <a:srgbClr val="1B5E20"/>
                </a:solidFill>
                <a:latin typeface="+mn-ea"/>
              </a:rPr>
              <a:t> Ⓑ </a:t>
            </a:r>
            <a:r>
              <a:rPr sz="1700" b="0" dirty="0">
                <a:solidFill>
                  <a:srgbClr val="212121"/>
                </a:solidFill>
                <a:latin typeface="+mn-ea"/>
              </a:rPr>
              <a:t>큰 </a:t>
            </a:r>
            <a:r>
              <a:rPr sz="1700" b="0" dirty="0" err="1">
                <a:solidFill>
                  <a:srgbClr val="212121"/>
                </a:solidFill>
                <a:latin typeface="+mn-ea"/>
              </a:rPr>
              <a:t>나무</a:t>
            </a:r>
            <a:r>
              <a:rPr sz="1700" b="0" dirty="0">
                <a:solidFill>
                  <a:srgbClr val="212121"/>
                </a:solidFill>
                <a:latin typeface="+mn-ea"/>
              </a:rPr>
              <a:t> 밑</a:t>
            </a:r>
          </a:p>
        </p:txBody>
      </p:sp>
      <p:sp>
        <p:nvSpPr>
          <p:cNvPr id="13" name="Rounded Rectangle 8">
            <a:extLst>
              <a:ext uri="{FF2B5EF4-FFF2-40B4-BE49-F238E27FC236}">
                <a16:creationId xmlns:a16="http://schemas.microsoft.com/office/drawing/2014/main" id="{F1ED5138-2CB8-A13D-081A-AFF161420BB2}"/>
              </a:ext>
            </a:extLst>
          </p:cNvPr>
          <p:cNvSpPr/>
          <p:nvPr/>
        </p:nvSpPr>
        <p:spPr>
          <a:xfrm>
            <a:off x="8332470" y="3466611"/>
            <a:ext cx="2240280" cy="512064"/>
          </a:xfrm>
          <a:prstGeom prst="roundRect">
            <a:avLst>
              <a:gd name="adj" fmla="val 25000"/>
            </a:avLst>
          </a:prstGeom>
          <a:solidFill>
            <a:srgbClr val="FFFFFF"/>
          </a:solidFill>
          <a:ln w="19050">
            <a:solidFill>
              <a:srgbClr val="43A04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l"/>
            <a:r>
              <a:rPr sz="1800" b="1" dirty="0">
                <a:solidFill>
                  <a:srgbClr val="1B5E20"/>
                </a:solidFill>
                <a:latin typeface="+mn-ea"/>
              </a:rPr>
              <a:t> Ⓒ </a:t>
            </a:r>
            <a:r>
              <a:rPr sz="1700" b="0" dirty="0" err="1">
                <a:solidFill>
                  <a:srgbClr val="212121"/>
                </a:solidFill>
                <a:latin typeface="+mn-ea"/>
              </a:rPr>
              <a:t>텐트</a:t>
            </a:r>
            <a:r>
              <a:rPr sz="1700" b="0" dirty="0">
                <a:solidFill>
                  <a:srgbClr val="212121"/>
                </a:solidFill>
                <a:latin typeface="+mn-ea"/>
              </a:rPr>
              <a:t> 안</a:t>
            </a:r>
          </a:p>
        </p:txBody>
      </p:sp>
      <p:sp>
        <p:nvSpPr>
          <p:cNvPr id="16" name="Rounded Rectangle 9">
            <a:extLst>
              <a:ext uri="{FF2B5EF4-FFF2-40B4-BE49-F238E27FC236}">
                <a16:creationId xmlns:a16="http://schemas.microsoft.com/office/drawing/2014/main" id="{904E759C-3CF1-8210-F1CA-7C2FC61001CE}"/>
              </a:ext>
            </a:extLst>
          </p:cNvPr>
          <p:cNvSpPr/>
          <p:nvPr/>
        </p:nvSpPr>
        <p:spPr>
          <a:xfrm>
            <a:off x="8332470" y="4254047"/>
            <a:ext cx="2240280" cy="512064"/>
          </a:xfrm>
          <a:prstGeom prst="roundRect">
            <a:avLst>
              <a:gd name="adj" fmla="val 25000"/>
            </a:avLst>
          </a:prstGeom>
          <a:solidFill>
            <a:srgbClr val="FFFFFF"/>
          </a:solidFill>
          <a:ln w="19050">
            <a:solidFill>
              <a:srgbClr val="43A04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l"/>
            <a:r>
              <a:rPr sz="1800" b="1" dirty="0">
                <a:solidFill>
                  <a:srgbClr val="1B5E20"/>
                </a:solidFill>
                <a:latin typeface="+mn-ea"/>
              </a:rPr>
              <a:t> Ⓓ </a:t>
            </a:r>
            <a:r>
              <a:rPr sz="1700" b="0" dirty="0" err="1">
                <a:solidFill>
                  <a:srgbClr val="212121"/>
                </a:solidFill>
                <a:latin typeface="+mn-ea"/>
              </a:rPr>
              <a:t>정자</a:t>
            </a:r>
            <a:r>
              <a:rPr sz="1700" b="0" dirty="0">
                <a:solidFill>
                  <a:srgbClr val="212121"/>
                </a:solidFill>
                <a:latin typeface="+mn-ea"/>
              </a:rPr>
              <a:t>(</a:t>
            </a:r>
            <a:r>
              <a:rPr sz="1700" b="0" dirty="0" err="1">
                <a:solidFill>
                  <a:srgbClr val="212121"/>
                </a:solidFill>
                <a:latin typeface="+mn-ea"/>
              </a:rPr>
              <a:t>원두막</a:t>
            </a:r>
            <a:r>
              <a:rPr sz="1700" b="0" dirty="0">
                <a:solidFill>
                  <a:srgbClr val="212121"/>
                </a:solidFill>
                <a:latin typeface="+mn-ea"/>
              </a:rPr>
              <a:t>) 안</a:t>
            </a:r>
          </a:p>
        </p:txBody>
      </p:sp>
      <p:sp>
        <p:nvSpPr>
          <p:cNvPr id="18" name="Rounded Rectangle 10">
            <a:extLst>
              <a:ext uri="{FF2B5EF4-FFF2-40B4-BE49-F238E27FC236}">
                <a16:creationId xmlns:a16="http://schemas.microsoft.com/office/drawing/2014/main" id="{27FEFEFE-A89E-3BA5-B61D-2988082FB2A2}"/>
              </a:ext>
            </a:extLst>
          </p:cNvPr>
          <p:cNvSpPr/>
          <p:nvPr/>
        </p:nvSpPr>
        <p:spPr>
          <a:xfrm>
            <a:off x="8332470" y="5041483"/>
            <a:ext cx="2240280" cy="512064"/>
          </a:xfrm>
          <a:prstGeom prst="roundRect">
            <a:avLst>
              <a:gd name="adj" fmla="val 25000"/>
            </a:avLst>
          </a:prstGeom>
          <a:solidFill>
            <a:srgbClr val="FFFFFF"/>
          </a:solidFill>
          <a:ln w="19050">
            <a:solidFill>
              <a:srgbClr val="43A04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l"/>
            <a:r>
              <a:rPr sz="1800" b="1" dirty="0">
                <a:solidFill>
                  <a:srgbClr val="1B5E20"/>
                </a:solidFill>
                <a:latin typeface="+mn-ea"/>
              </a:rPr>
              <a:t> Ⓔ </a:t>
            </a:r>
            <a:r>
              <a:rPr sz="1700" b="0" dirty="0" err="1">
                <a:solidFill>
                  <a:srgbClr val="212121"/>
                </a:solidFill>
                <a:latin typeface="+mn-ea"/>
              </a:rPr>
              <a:t>주차된</a:t>
            </a:r>
            <a:r>
              <a:rPr sz="17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1700" b="0" dirty="0" err="1">
                <a:solidFill>
                  <a:srgbClr val="212121"/>
                </a:solidFill>
                <a:latin typeface="+mn-ea"/>
              </a:rPr>
              <a:t>자동차</a:t>
            </a:r>
            <a:r>
              <a:rPr sz="1700" b="0" dirty="0">
                <a:solidFill>
                  <a:srgbClr val="212121"/>
                </a:solidFill>
                <a:latin typeface="+mn-ea"/>
              </a:rPr>
              <a:t> 안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64F347-E7D7-E5F1-9E90-503814D051C9}"/>
              </a:ext>
            </a:extLst>
          </p:cNvPr>
          <p:cNvSpPr txBox="1"/>
          <p:nvPr/>
        </p:nvSpPr>
        <p:spPr>
          <a:xfrm>
            <a:off x="9441314" y="5675828"/>
            <a:ext cx="23407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latin typeface="+mn-ea"/>
              </a:rPr>
              <a:t>그림 출처</a:t>
            </a:r>
            <a:r>
              <a:rPr lang="en-US" altLang="ko-KR" b="1" dirty="0">
                <a:latin typeface="+mn-ea"/>
              </a:rPr>
              <a:t>: </a:t>
            </a:r>
            <a:r>
              <a:rPr lang="ko-KR" altLang="en-US" b="1" dirty="0">
                <a:latin typeface="+mn-ea"/>
              </a:rPr>
              <a:t>생성형 </a:t>
            </a:r>
            <a:r>
              <a:rPr lang="en-US" altLang="ko-KR" b="1" dirty="0">
                <a:latin typeface="+mn-ea"/>
              </a:rPr>
              <a:t>AI</a:t>
            </a:r>
            <a:endParaRPr lang="ko-KR" altLang="en-US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1102325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0D530F-8A7B-E9CA-AC29-BEB5D83CD5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내용 개체 틀 13">
            <a:extLst>
              <a:ext uri="{FF2B5EF4-FFF2-40B4-BE49-F238E27FC236}">
                <a16:creationId xmlns:a16="http://schemas.microsoft.com/office/drawing/2014/main" id="{F1DF6998-F60A-EA0C-C9CB-F7EF9BFD05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" y="0"/>
            <a:ext cx="12191997" cy="685799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9D1D333-7ED6-4C02-921F-8AAB702DA731}"/>
              </a:ext>
            </a:extLst>
          </p:cNvPr>
          <p:cNvSpPr txBox="1"/>
          <p:nvPr/>
        </p:nvSpPr>
        <p:spPr>
          <a:xfrm>
            <a:off x="1921692" y="387291"/>
            <a:ext cx="5498283" cy="599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3300">
                <a:latin typeface="HY헤드라인M"/>
                <a:ea typeface="HY헤드라인M"/>
              </a:rPr>
              <a:t>낙뢰를 피하는 방법</a:t>
            </a:r>
            <a:endParaRPr lang="ko-KR" altLang="en-US" sz="3300" dirty="0">
              <a:latin typeface="HY헤드라인M"/>
              <a:ea typeface="HY헤드라인M"/>
            </a:endParaRPr>
          </a:p>
        </p:txBody>
      </p:sp>
      <p:pic>
        <p:nvPicPr>
          <p:cNvPr id="6" name="Picture 5" descr="p11.jpg">
            <a:extLst>
              <a:ext uri="{FF2B5EF4-FFF2-40B4-BE49-F238E27FC236}">
                <a16:creationId xmlns:a16="http://schemas.microsoft.com/office/drawing/2014/main" id="{0924EC41-E68E-5024-6500-74A40DA6440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</a:blip>
          <a:stretch>
            <a:fillRect/>
          </a:stretch>
        </p:blipFill>
        <p:spPr>
          <a:xfrm>
            <a:off x="1529533" y="1891569"/>
            <a:ext cx="6561043" cy="3661978"/>
          </a:xfrm>
          <a:prstGeom prst="rect">
            <a:avLst/>
          </a:prstGeom>
        </p:spPr>
      </p:pic>
      <p:sp>
        <p:nvSpPr>
          <p:cNvPr id="8" name="Rounded Rectangle 6">
            <a:extLst>
              <a:ext uri="{FF2B5EF4-FFF2-40B4-BE49-F238E27FC236}">
                <a16:creationId xmlns:a16="http://schemas.microsoft.com/office/drawing/2014/main" id="{ED5B466B-7D0E-B536-72AD-8A645561B9BF}"/>
              </a:ext>
            </a:extLst>
          </p:cNvPr>
          <p:cNvSpPr/>
          <p:nvPr/>
        </p:nvSpPr>
        <p:spPr>
          <a:xfrm>
            <a:off x="8332470" y="1891739"/>
            <a:ext cx="2240280" cy="512064"/>
          </a:xfrm>
          <a:prstGeom prst="roundRect">
            <a:avLst>
              <a:gd name="adj" fmla="val 25000"/>
            </a:avLst>
          </a:prstGeom>
          <a:solidFill>
            <a:srgbClr val="FFFFFF"/>
          </a:solidFill>
          <a:ln w="19050">
            <a:solidFill>
              <a:srgbClr val="43A04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l"/>
            <a:r>
              <a:rPr sz="1800" b="1" dirty="0">
                <a:solidFill>
                  <a:srgbClr val="1B5E20"/>
                </a:solidFill>
                <a:latin typeface="+mn-ea"/>
              </a:rPr>
              <a:t> Ⓐ </a:t>
            </a:r>
            <a:r>
              <a:rPr sz="1700" b="0" dirty="0" err="1">
                <a:solidFill>
                  <a:srgbClr val="212121"/>
                </a:solidFill>
                <a:latin typeface="+mn-ea"/>
              </a:rPr>
              <a:t>계곡</a:t>
            </a:r>
            <a:r>
              <a:rPr sz="1700" b="0" dirty="0">
                <a:solidFill>
                  <a:srgbClr val="212121"/>
                </a:solidFill>
                <a:latin typeface="+mn-ea"/>
              </a:rPr>
              <a:t> 물 속</a:t>
            </a:r>
          </a:p>
        </p:txBody>
      </p:sp>
      <p:sp>
        <p:nvSpPr>
          <p:cNvPr id="10" name="Rounded Rectangle 7">
            <a:extLst>
              <a:ext uri="{FF2B5EF4-FFF2-40B4-BE49-F238E27FC236}">
                <a16:creationId xmlns:a16="http://schemas.microsoft.com/office/drawing/2014/main" id="{845F9EBC-A9CC-A9DF-5008-20C519255602}"/>
              </a:ext>
            </a:extLst>
          </p:cNvPr>
          <p:cNvSpPr/>
          <p:nvPr/>
        </p:nvSpPr>
        <p:spPr>
          <a:xfrm>
            <a:off x="8332470" y="2679175"/>
            <a:ext cx="2240280" cy="512064"/>
          </a:xfrm>
          <a:prstGeom prst="roundRect">
            <a:avLst>
              <a:gd name="adj" fmla="val 25000"/>
            </a:avLst>
          </a:prstGeom>
          <a:solidFill>
            <a:srgbClr val="FFFFFF"/>
          </a:solidFill>
          <a:ln w="19050">
            <a:solidFill>
              <a:srgbClr val="43A04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l"/>
            <a:r>
              <a:rPr sz="1800" b="1" dirty="0">
                <a:solidFill>
                  <a:srgbClr val="1B5E20"/>
                </a:solidFill>
                <a:latin typeface="+mn-ea"/>
              </a:rPr>
              <a:t> Ⓑ </a:t>
            </a:r>
            <a:r>
              <a:rPr sz="1700" b="0" dirty="0">
                <a:solidFill>
                  <a:srgbClr val="212121"/>
                </a:solidFill>
                <a:latin typeface="+mn-ea"/>
              </a:rPr>
              <a:t>큰 </a:t>
            </a:r>
            <a:r>
              <a:rPr sz="1700" b="0" dirty="0" err="1">
                <a:solidFill>
                  <a:srgbClr val="212121"/>
                </a:solidFill>
                <a:latin typeface="+mn-ea"/>
              </a:rPr>
              <a:t>나무</a:t>
            </a:r>
            <a:r>
              <a:rPr sz="1700" b="0" dirty="0">
                <a:solidFill>
                  <a:srgbClr val="212121"/>
                </a:solidFill>
                <a:latin typeface="+mn-ea"/>
              </a:rPr>
              <a:t> 밑</a:t>
            </a:r>
          </a:p>
        </p:txBody>
      </p:sp>
      <p:sp>
        <p:nvSpPr>
          <p:cNvPr id="13" name="Rounded Rectangle 8">
            <a:extLst>
              <a:ext uri="{FF2B5EF4-FFF2-40B4-BE49-F238E27FC236}">
                <a16:creationId xmlns:a16="http://schemas.microsoft.com/office/drawing/2014/main" id="{25031BD3-1FC7-8157-975D-B2087E215457}"/>
              </a:ext>
            </a:extLst>
          </p:cNvPr>
          <p:cNvSpPr/>
          <p:nvPr/>
        </p:nvSpPr>
        <p:spPr>
          <a:xfrm>
            <a:off x="8332470" y="3466611"/>
            <a:ext cx="2240280" cy="512064"/>
          </a:xfrm>
          <a:prstGeom prst="roundRect">
            <a:avLst>
              <a:gd name="adj" fmla="val 25000"/>
            </a:avLst>
          </a:prstGeom>
          <a:solidFill>
            <a:srgbClr val="FFFFFF"/>
          </a:solidFill>
          <a:ln w="19050">
            <a:solidFill>
              <a:srgbClr val="43A04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l"/>
            <a:r>
              <a:rPr sz="1800" b="1" dirty="0">
                <a:solidFill>
                  <a:srgbClr val="1B5E20"/>
                </a:solidFill>
                <a:latin typeface="+mn-ea"/>
              </a:rPr>
              <a:t> Ⓒ </a:t>
            </a:r>
            <a:r>
              <a:rPr sz="1700" b="0" dirty="0" err="1">
                <a:solidFill>
                  <a:srgbClr val="212121"/>
                </a:solidFill>
                <a:latin typeface="+mn-ea"/>
              </a:rPr>
              <a:t>텐트</a:t>
            </a:r>
            <a:r>
              <a:rPr sz="1700" b="0" dirty="0">
                <a:solidFill>
                  <a:srgbClr val="212121"/>
                </a:solidFill>
                <a:latin typeface="+mn-ea"/>
              </a:rPr>
              <a:t> 안</a:t>
            </a:r>
          </a:p>
        </p:txBody>
      </p:sp>
      <p:sp>
        <p:nvSpPr>
          <p:cNvPr id="16" name="Rounded Rectangle 9">
            <a:extLst>
              <a:ext uri="{FF2B5EF4-FFF2-40B4-BE49-F238E27FC236}">
                <a16:creationId xmlns:a16="http://schemas.microsoft.com/office/drawing/2014/main" id="{0A52C4BC-B208-FF84-25AF-327AF11B6049}"/>
              </a:ext>
            </a:extLst>
          </p:cNvPr>
          <p:cNvSpPr/>
          <p:nvPr/>
        </p:nvSpPr>
        <p:spPr>
          <a:xfrm>
            <a:off x="8332470" y="4254047"/>
            <a:ext cx="2240280" cy="512064"/>
          </a:xfrm>
          <a:prstGeom prst="roundRect">
            <a:avLst>
              <a:gd name="adj" fmla="val 25000"/>
            </a:avLst>
          </a:prstGeom>
          <a:solidFill>
            <a:srgbClr val="FFFFFF"/>
          </a:solidFill>
          <a:ln w="19050">
            <a:solidFill>
              <a:srgbClr val="43A04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l"/>
            <a:r>
              <a:rPr sz="1800" b="1" dirty="0">
                <a:solidFill>
                  <a:srgbClr val="1B5E20"/>
                </a:solidFill>
                <a:latin typeface="+mn-ea"/>
              </a:rPr>
              <a:t> Ⓓ </a:t>
            </a:r>
            <a:r>
              <a:rPr sz="1700" b="0" dirty="0" err="1">
                <a:solidFill>
                  <a:srgbClr val="212121"/>
                </a:solidFill>
                <a:latin typeface="+mn-ea"/>
              </a:rPr>
              <a:t>정자</a:t>
            </a:r>
            <a:r>
              <a:rPr sz="1700" b="0" dirty="0">
                <a:solidFill>
                  <a:srgbClr val="212121"/>
                </a:solidFill>
                <a:latin typeface="+mn-ea"/>
              </a:rPr>
              <a:t>(</a:t>
            </a:r>
            <a:r>
              <a:rPr sz="1700" b="0" dirty="0" err="1">
                <a:solidFill>
                  <a:srgbClr val="212121"/>
                </a:solidFill>
                <a:latin typeface="+mn-ea"/>
              </a:rPr>
              <a:t>원두막</a:t>
            </a:r>
            <a:r>
              <a:rPr sz="1700" b="0" dirty="0">
                <a:solidFill>
                  <a:srgbClr val="212121"/>
                </a:solidFill>
                <a:latin typeface="+mn-ea"/>
              </a:rPr>
              <a:t>) 안</a:t>
            </a:r>
          </a:p>
        </p:txBody>
      </p:sp>
      <p:sp>
        <p:nvSpPr>
          <p:cNvPr id="18" name="Rounded Rectangle 10">
            <a:extLst>
              <a:ext uri="{FF2B5EF4-FFF2-40B4-BE49-F238E27FC236}">
                <a16:creationId xmlns:a16="http://schemas.microsoft.com/office/drawing/2014/main" id="{7424C867-228E-D830-406D-02961490A08D}"/>
              </a:ext>
            </a:extLst>
          </p:cNvPr>
          <p:cNvSpPr/>
          <p:nvPr/>
        </p:nvSpPr>
        <p:spPr>
          <a:xfrm>
            <a:off x="8332470" y="5041483"/>
            <a:ext cx="2240280" cy="512064"/>
          </a:xfrm>
          <a:prstGeom prst="roundRect">
            <a:avLst>
              <a:gd name="adj" fmla="val 25000"/>
            </a:avLst>
          </a:prstGeom>
          <a:solidFill>
            <a:srgbClr val="FFFFFF"/>
          </a:solidFill>
          <a:ln w="19050">
            <a:solidFill>
              <a:srgbClr val="43A04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l"/>
            <a:r>
              <a:rPr sz="1800" b="1" dirty="0">
                <a:solidFill>
                  <a:srgbClr val="1B5E20"/>
                </a:solidFill>
                <a:latin typeface="+mn-ea"/>
              </a:rPr>
              <a:t> Ⓔ </a:t>
            </a:r>
            <a:r>
              <a:rPr sz="1700" b="0" dirty="0" err="1">
                <a:solidFill>
                  <a:srgbClr val="212121"/>
                </a:solidFill>
                <a:latin typeface="+mn-ea"/>
              </a:rPr>
              <a:t>주차된</a:t>
            </a:r>
            <a:r>
              <a:rPr sz="17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1700" b="0" dirty="0" err="1">
                <a:solidFill>
                  <a:srgbClr val="212121"/>
                </a:solidFill>
                <a:latin typeface="+mn-ea"/>
              </a:rPr>
              <a:t>자동차</a:t>
            </a:r>
            <a:r>
              <a:rPr sz="1700" b="0" dirty="0">
                <a:solidFill>
                  <a:srgbClr val="212121"/>
                </a:solidFill>
                <a:latin typeface="+mn-ea"/>
              </a:rPr>
              <a:t> 안</a:t>
            </a:r>
          </a:p>
        </p:txBody>
      </p:sp>
      <p:sp>
        <p:nvSpPr>
          <p:cNvPr id="3" name="Rounded Rectangle 5">
            <a:extLst>
              <a:ext uri="{FF2B5EF4-FFF2-40B4-BE49-F238E27FC236}">
                <a16:creationId xmlns:a16="http://schemas.microsoft.com/office/drawing/2014/main" id="{1926F419-DA72-52E2-0C18-51D81E2243CA}"/>
              </a:ext>
            </a:extLst>
          </p:cNvPr>
          <p:cNvSpPr/>
          <p:nvPr/>
        </p:nvSpPr>
        <p:spPr>
          <a:xfrm>
            <a:off x="1760058" y="2147771"/>
            <a:ext cx="6099992" cy="2553644"/>
          </a:xfrm>
          <a:prstGeom prst="roundRect">
            <a:avLst>
              <a:gd name="adj" fmla="val 5000"/>
            </a:avLst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l"/>
            <a:r>
              <a:rPr sz="2000" b="1" dirty="0" err="1">
                <a:solidFill>
                  <a:srgbClr val="1B5E20"/>
                </a:solidFill>
                <a:latin typeface="+mn-ea"/>
              </a:rPr>
              <a:t>학습지에</a:t>
            </a:r>
            <a:r>
              <a:rPr sz="2000" b="1" dirty="0">
                <a:solidFill>
                  <a:srgbClr val="1B5E20"/>
                </a:solidFill>
                <a:latin typeface="+mn-ea"/>
              </a:rPr>
              <a:t> </a:t>
            </a:r>
            <a:r>
              <a:rPr lang="ko-KR" altLang="en-US" sz="2000" b="1" dirty="0">
                <a:solidFill>
                  <a:srgbClr val="1B5E20"/>
                </a:solidFill>
                <a:latin typeface="+mn-ea"/>
              </a:rPr>
              <a:t>토론하고 </a:t>
            </a:r>
            <a:r>
              <a:rPr sz="2000" b="1" dirty="0" err="1">
                <a:solidFill>
                  <a:srgbClr val="1B5E20"/>
                </a:solidFill>
                <a:latin typeface="+mn-ea"/>
              </a:rPr>
              <a:t>기록하세요</a:t>
            </a:r>
            <a:endParaRPr sz="2000" b="1" dirty="0">
              <a:solidFill>
                <a:srgbClr val="1B5E20"/>
              </a:solidFill>
              <a:latin typeface="+mn-ea"/>
            </a:endParaRPr>
          </a:p>
          <a:p>
            <a:pPr algn="l"/>
            <a:endParaRPr sz="2000" b="1" dirty="0">
              <a:solidFill>
                <a:srgbClr val="1B5E20"/>
              </a:solidFill>
              <a:latin typeface="+mn-ea"/>
            </a:endParaRPr>
          </a:p>
          <a:p>
            <a:pPr algn="l"/>
            <a:r>
              <a:rPr lang="en-US" sz="2400" b="1" dirty="0">
                <a:solidFill>
                  <a:srgbClr val="212121"/>
                </a:solidFill>
                <a:latin typeface="+mn-ea"/>
              </a:rPr>
              <a:t>1. </a:t>
            </a:r>
            <a:r>
              <a:rPr sz="2400" b="1" dirty="0" err="1">
                <a:solidFill>
                  <a:srgbClr val="212121"/>
                </a:solidFill>
                <a:latin typeface="+mn-ea"/>
              </a:rPr>
              <a:t>가장</a:t>
            </a:r>
            <a:r>
              <a:rPr sz="24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2400" b="1" dirty="0" err="1">
                <a:solidFill>
                  <a:srgbClr val="212121"/>
                </a:solidFill>
                <a:latin typeface="+mn-ea"/>
              </a:rPr>
              <a:t>안전한</a:t>
            </a:r>
            <a:r>
              <a:rPr sz="2400" b="1" dirty="0">
                <a:solidFill>
                  <a:srgbClr val="212121"/>
                </a:solidFill>
                <a:latin typeface="+mn-ea"/>
              </a:rPr>
              <a:t> 곳 1곳</a:t>
            </a:r>
            <a:endParaRPr lang="en-US" sz="2400" b="1" dirty="0">
              <a:solidFill>
                <a:srgbClr val="212121"/>
              </a:solidFill>
              <a:latin typeface="+mn-ea"/>
            </a:endParaRPr>
          </a:p>
          <a:p>
            <a:pPr algn="l"/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     </a:t>
            </a:r>
            <a:r>
              <a:rPr b="1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왜 </a:t>
            </a:r>
            <a:r>
              <a:rPr b="1" dirty="0" err="1">
                <a:solidFill>
                  <a:schemeClr val="bg1">
                    <a:lumMod val="50000"/>
                  </a:schemeClr>
                </a:solidFill>
                <a:latin typeface="+mn-ea"/>
              </a:rPr>
              <a:t>그렇게</a:t>
            </a:r>
            <a:r>
              <a:rPr b="1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 </a:t>
            </a:r>
            <a:r>
              <a:rPr b="1" dirty="0" err="1">
                <a:solidFill>
                  <a:schemeClr val="bg1">
                    <a:lumMod val="50000"/>
                  </a:schemeClr>
                </a:solidFill>
                <a:latin typeface="+mn-ea"/>
              </a:rPr>
              <a:t>생각하나요</a:t>
            </a:r>
            <a:r>
              <a:rPr b="1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?</a:t>
            </a:r>
            <a:endParaRPr lang="en-US" b="1" dirty="0">
              <a:solidFill>
                <a:schemeClr val="bg1">
                  <a:lumMod val="50000"/>
                </a:schemeClr>
              </a:solidFill>
              <a:latin typeface="+mn-ea"/>
            </a:endParaRPr>
          </a:p>
          <a:p>
            <a:pPr algn="l"/>
            <a:endParaRPr sz="2400" b="1" dirty="0">
              <a:solidFill>
                <a:srgbClr val="212121"/>
              </a:solidFill>
              <a:latin typeface="+mn-ea"/>
            </a:endParaRPr>
          </a:p>
          <a:p>
            <a:pPr algn="l"/>
            <a:r>
              <a:rPr lang="en-US" sz="2400" b="1" dirty="0">
                <a:solidFill>
                  <a:srgbClr val="212121"/>
                </a:solidFill>
                <a:latin typeface="+mn-ea"/>
              </a:rPr>
              <a:t>2. </a:t>
            </a:r>
            <a:r>
              <a:rPr sz="2400" b="1" dirty="0" err="1">
                <a:solidFill>
                  <a:srgbClr val="212121"/>
                </a:solidFill>
                <a:latin typeface="+mn-ea"/>
              </a:rPr>
              <a:t>절대</a:t>
            </a:r>
            <a:r>
              <a:rPr sz="24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2400" b="1" dirty="0" err="1">
                <a:solidFill>
                  <a:srgbClr val="212121"/>
                </a:solidFill>
                <a:latin typeface="+mn-ea"/>
              </a:rPr>
              <a:t>가면</a:t>
            </a:r>
            <a:r>
              <a:rPr sz="2400" b="1" dirty="0">
                <a:solidFill>
                  <a:srgbClr val="212121"/>
                </a:solidFill>
                <a:latin typeface="+mn-ea"/>
              </a:rPr>
              <a:t> 안 </a:t>
            </a:r>
            <a:r>
              <a:rPr sz="2400" b="1" dirty="0" err="1">
                <a:solidFill>
                  <a:srgbClr val="212121"/>
                </a:solidFill>
                <a:latin typeface="+mn-ea"/>
              </a:rPr>
              <a:t>되는</a:t>
            </a:r>
            <a:r>
              <a:rPr sz="2400" b="1" dirty="0">
                <a:solidFill>
                  <a:srgbClr val="212121"/>
                </a:solidFill>
                <a:latin typeface="+mn-ea"/>
              </a:rPr>
              <a:t> 곳 1곳</a:t>
            </a:r>
            <a:endParaRPr lang="en-US" sz="2400" b="1" dirty="0">
              <a:solidFill>
                <a:srgbClr val="212121"/>
              </a:solidFill>
              <a:latin typeface="+mn-ea"/>
            </a:endParaRPr>
          </a:p>
          <a:p>
            <a:pPr algn="l"/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     </a:t>
            </a:r>
            <a:r>
              <a:rPr b="1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왜 </a:t>
            </a:r>
            <a:r>
              <a:rPr b="1" dirty="0" err="1">
                <a:solidFill>
                  <a:schemeClr val="bg1">
                    <a:lumMod val="50000"/>
                  </a:schemeClr>
                </a:solidFill>
                <a:latin typeface="+mn-ea"/>
              </a:rPr>
              <a:t>그렇게</a:t>
            </a:r>
            <a:r>
              <a:rPr b="1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 </a:t>
            </a:r>
            <a:r>
              <a:rPr b="1" dirty="0" err="1">
                <a:solidFill>
                  <a:schemeClr val="bg1">
                    <a:lumMod val="50000"/>
                  </a:schemeClr>
                </a:solidFill>
                <a:latin typeface="+mn-ea"/>
              </a:rPr>
              <a:t>생각하나요</a:t>
            </a:r>
            <a:r>
              <a:rPr b="1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28E9BF-2C1B-6DA1-A871-0E041575E32D}"/>
              </a:ext>
            </a:extLst>
          </p:cNvPr>
          <p:cNvSpPr txBox="1"/>
          <p:nvPr/>
        </p:nvSpPr>
        <p:spPr>
          <a:xfrm>
            <a:off x="9441314" y="5675828"/>
            <a:ext cx="23407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latin typeface="+mn-ea"/>
              </a:rPr>
              <a:t>그림 출처</a:t>
            </a:r>
            <a:r>
              <a:rPr lang="en-US" altLang="ko-KR" b="1" dirty="0">
                <a:latin typeface="+mn-ea"/>
              </a:rPr>
              <a:t>: </a:t>
            </a:r>
            <a:r>
              <a:rPr lang="ko-KR" altLang="en-US" b="1" dirty="0">
                <a:latin typeface="+mn-ea"/>
              </a:rPr>
              <a:t>생성형 </a:t>
            </a:r>
            <a:r>
              <a:rPr lang="en-US" altLang="ko-KR" b="1" dirty="0">
                <a:latin typeface="+mn-ea"/>
              </a:rPr>
              <a:t>AI</a:t>
            </a:r>
            <a:endParaRPr lang="ko-KR" altLang="en-US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2854535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824BC8-ABFE-DB90-0B67-C2960B9105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내용 개체 틀 13">
            <a:extLst>
              <a:ext uri="{FF2B5EF4-FFF2-40B4-BE49-F238E27FC236}">
                <a16:creationId xmlns:a16="http://schemas.microsoft.com/office/drawing/2014/main" id="{5BD2CF2F-15E7-90C6-3F44-D3E6222139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" y="0"/>
            <a:ext cx="12191997" cy="685799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B78103C-DD52-0B27-7214-5E8845B331DD}"/>
              </a:ext>
            </a:extLst>
          </p:cNvPr>
          <p:cNvSpPr txBox="1"/>
          <p:nvPr/>
        </p:nvSpPr>
        <p:spPr>
          <a:xfrm>
            <a:off x="1921692" y="387291"/>
            <a:ext cx="5498283" cy="599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3300">
                <a:latin typeface="HY헤드라인M"/>
                <a:ea typeface="HY헤드라인M"/>
              </a:rPr>
              <a:t>낙뢰를 피하는 방법</a:t>
            </a:r>
            <a:endParaRPr lang="ko-KR" altLang="en-US" sz="3300" dirty="0">
              <a:latin typeface="HY헤드라인M"/>
              <a:ea typeface="HY헤드라인M"/>
            </a:endParaRPr>
          </a:p>
        </p:txBody>
      </p:sp>
      <p:sp>
        <p:nvSpPr>
          <p:cNvPr id="3" name="Rounded Rectangle 4">
            <a:extLst>
              <a:ext uri="{FF2B5EF4-FFF2-40B4-BE49-F238E27FC236}">
                <a16:creationId xmlns:a16="http://schemas.microsoft.com/office/drawing/2014/main" id="{63F8E2B0-3DC0-8F87-AF2C-CCAF78D757E2}"/>
              </a:ext>
            </a:extLst>
          </p:cNvPr>
          <p:cNvSpPr/>
          <p:nvPr/>
        </p:nvSpPr>
        <p:spPr>
          <a:xfrm>
            <a:off x="548640" y="1463040"/>
            <a:ext cx="11094415" cy="356616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lang="ko-KR" altLang="en-US" sz="4000" b="1" dirty="0">
                <a:solidFill>
                  <a:srgbClr val="212121"/>
                </a:solidFill>
                <a:latin typeface="+mn-ea"/>
              </a:rPr>
              <a:t>다 같이 정답을 알아볼까요</a:t>
            </a:r>
            <a:r>
              <a:rPr lang="en-US" altLang="ko-KR" sz="4000" b="1" dirty="0">
                <a:solidFill>
                  <a:srgbClr val="212121"/>
                </a:solidFill>
                <a:latin typeface="+mn-ea"/>
              </a:rPr>
              <a:t>?</a:t>
            </a:r>
            <a:endParaRPr sz="4000" b="1" dirty="0">
              <a:solidFill>
                <a:srgbClr val="21212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95140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923667-9DA5-71F4-A449-A3B8BBD50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내용 개체 틀 13">
            <a:extLst>
              <a:ext uri="{FF2B5EF4-FFF2-40B4-BE49-F238E27FC236}">
                <a16:creationId xmlns:a16="http://schemas.microsoft.com/office/drawing/2014/main" id="{02A348C7-D5DB-15EC-E852-366BE624BF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" y="0"/>
            <a:ext cx="12191997" cy="685799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EF71DC6-6402-2092-88CB-4E0A5611F9F8}"/>
              </a:ext>
            </a:extLst>
          </p:cNvPr>
          <p:cNvSpPr txBox="1"/>
          <p:nvPr/>
        </p:nvSpPr>
        <p:spPr>
          <a:xfrm>
            <a:off x="1921692" y="387291"/>
            <a:ext cx="5498283" cy="599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3300">
                <a:latin typeface="HY헤드라인M"/>
                <a:ea typeface="HY헤드라인M"/>
              </a:rPr>
              <a:t>낙뢰를 피하는 방법</a:t>
            </a:r>
            <a:endParaRPr lang="ko-KR" altLang="en-US" sz="3300" dirty="0">
              <a:latin typeface="HY헤드라인M"/>
              <a:ea typeface="HY헤드라인M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6C0E88-A7E8-7CC1-2A8C-C4A2455C1743}"/>
              </a:ext>
            </a:extLst>
          </p:cNvPr>
          <p:cNvSpPr txBox="1"/>
          <p:nvPr/>
        </p:nvSpPr>
        <p:spPr>
          <a:xfrm>
            <a:off x="1139190" y="1897750"/>
            <a:ext cx="10545775" cy="50783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2700" b="1" dirty="0" err="1">
                <a:solidFill>
                  <a:srgbClr val="212121"/>
                </a:solidFill>
                <a:latin typeface="+mn-ea"/>
              </a:rPr>
              <a:t>절대</a:t>
            </a:r>
            <a:r>
              <a:rPr sz="27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2700" b="1" dirty="0" err="1">
                <a:solidFill>
                  <a:srgbClr val="212121"/>
                </a:solidFill>
                <a:latin typeface="+mn-ea"/>
              </a:rPr>
              <a:t>가면</a:t>
            </a:r>
            <a:r>
              <a:rPr sz="2700" b="1" dirty="0">
                <a:solidFill>
                  <a:srgbClr val="212121"/>
                </a:solidFill>
                <a:latin typeface="+mn-ea"/>
              </a:rPr>
              <a:t> 안 </a:t>
            </a:r>
            <a:r>
              <a:rPr sz="2700" b="1" dirty="0" err="1">
                <a:solidFill>
                  <a:srgbClr val="212121"/>
                </a:solidFill>
                <a:latin typeface="+mn-ea"/>
              </a:rPr>
              <a:t>되는</a:t>
            </a:r>
            <a:r>
              <a:rPr sz="27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2700" b="1" dirty="0" err="1">
                <a:solidFill>
                  <a:srgbClr val="212121"/>
                </a:solidFill>
                <a:latin typeface="+mn-ea"/>
              </a:rPr>
              <a:t>곳은</a:t>
            </a:r>
            <a:r>
              <a:rPr sz="2700" b="1" dirty="0">
                <a:solidFill>
                  <a:srgbClr val="212121"/>
                </a:solidFill>
                <a:latin typeface="+mn-ea"/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8936A3-0BDD-BEA0-00F2-E84F05A576DB}"/>
              </a:ext>
            </a:extLst>
          </p:cNvPr>
          <p:cNvSpPr txBox="1"/>
          <p:nvPr/>
        </p:nvSpPr>
        <p:spPr>
          <a:xfrm>
            <a:off x="1139190" y="2436966"/>
            <a:ext cx="2813685" cy="61555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spcAft>
                <a:spcPts val="600"/>
              </a:spcAft>
            </a:pPr>
            <a:r>
              <a:rPr sz="3400" b="1" dirty="0">
                <a:solidFill>
                  <a:srgbClr val="212121"/>
                </a:solidFill>
                <a:latin typeface="+mn-ea"/>
              </a:rPr>
              <a:t>Ⓐ </a:t>
            </a:r>
            <a:r>
              <a:rPr sz="3400" b="1" dirty="0" err="1">
                <a:solidFill>
                  <a:srgbClr val="212121"/>
                </a:solidFill>
                <a:latin typeface="+mn-ea"/>
              </a:rPr>
              <a:t>계곡</a:t>
            </a:r>
            <a:r>
              <a:rPr sz="3400" b="1" dirty="0">
                <a:solidFill>
                  <a:srgbClr val="212121"/>
                </a:solidFill>
                <a:latin typeface="+mn-ea"/>
              </a:rPr>
              <a:t> 물 속</a:t>
            </a:r>
            <a:endParaRPr sz="3400" b="1" dirty="0">
              <a:solidFill>
                <a:srgbClr val="C62828"/>
              </a:solidFill>
              <a:latin typeface="+mn-ea"/>
            </a:endParaRPr>
          </a:p>
        </p:txBody>
      </p:sp>
      <p:sp>
        <p:nvSpPr>
          <p:cNvPr id="8" name="Rounded Rectangle 6">
            <a:extLst>
              <a:ext uri="{FF2B5EF4-FFF2-40B4-BE49-F238E27FC236}">
                <a16:creationId xmlns:a16="http://schemas.microsoft.com/office/drawing/2014/main" id="{B42060AD-455B-4F9B-91BA-327C3F55AFAF}"/>
              </a:ext>
            </a:extLst>
          </p:cNvPr>
          <p:cNvSpPr/>
          <p:nvPr/>
        </p:nvSpPr>
        <p:spPr>
          <a:xfrm>
            <a:off x="1581151" y="3175879"/>
            <a:ext cx="1203960" cy="384048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2225">
            <a:solidFill>
              <a:srgbClr val="42A5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200" b="1">
                <a:solidFill>
                  <a:srgbClr val="42A5F5"/>
                </a:solidFill>
                <a:latin typeface="+mn-ea"/>
              </a:rPr>
              <a:t>② 타고 퍼짐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C25CA0D-3445-4773-780A-4E9953387754}"/>
              </a:ext>
            </a:extLst>
          </p:cNvPr>
          <p:cNvSpPr txBox="1"/>
          <p:nvPr/>
        </p:nvSpPr>
        <p:spPr>
          <a:xfrm>
            <a:off x="2785110" y="3197072"/>
            <a:ext cx="8534095" cy="3693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0" dirty="0" err="1">
                <a:solidFill>
                  <a:srgbClr val="212121"/>
                </a:solidFill>
                <a:latin typeface="+mn-ea"/>
              </a:rPr>
              <a:t>물은</a:t>
            </a:r>
            <a:r>
              <a:rPr sz="18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1800" b="0" dirty="0" err="1">
                <a:solidFill>
                  <a:srgbClr val="212121"/>
                </a:solidFill>
                <a:latin typeface="+mn-ea"/>
              </a:rPr>
              <a:t>전기가</a:t>
            </a:r>
            <a:r>
              <a:rPr sz="18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1800" b="0" dirty="0" err="1">
                <a:solidFill>
                  <a:srgbClr val="212121"/>
                </a:solidFill>
                <a:latin typeface="+mn-ea"/>
              </a:rPr>
              <a:t>아주</a:t>
            </a:r>
            <a:r>
              <a:rPr sz="1800" b="0" dirty="0">
                <a:solidFill>
                  <a:srgbClr val="212121"/>
                </a:solidFill>
                <a:latin typeface="+mn-ea"/>
              </a:rPr>
              <a:t> 잘 </a:t>
            </a:r>
            <a:r>
              <a:rPr sz="1800" b="0" dirty="0" err="1">
                <a:solidFill>
                  <a:srgbClr val="212121"/>
                </a:solidFill>
                <a:latin typeface="+mn-ea"/>
              </a:rPr>
              <a:t>통한다</a:t>
            </a:r>
            <a:r>
              <a:rPr lang="en-US" sz="1800" b="0" dirty="0">
                <a:solidFill>
                  <a:srgbClr val="212121"/>
                </a:solidFill>
                <a:latin typeface="+mn-ea"/>
              </a:rPr>
              <a:t> -</a:t>
            </a:r>
            <a:r>
              <a:rPr sz="18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1800" b="0" dirty="0" err="1">
                <a:solidFill>
                  <a:srgbClr val="212121"/>
                </a:solidFill>
                <a:latin typeface="+mn-ea"/>
              </a:rPr>
              <a:t>멀리</a:t>
            </a:r>
            <a:r>
              <a:rPr sz="18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1800" b="0" dirty="0" err="1">
                <a:solidFill>
                  <a:srgbClr val="212121"/>
                </a:solidFill>
                <a:latin typeface="+mn-ea"/>
              </a:rPr>
              <a:t>떨어진</a:t>
            </a:r>
            <a:r>
              <a:rPr sz="18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1800" b="0" dirty="0" err="1">
                <a:solidFill>
                  <a:srgbClr val="212121"/>
                </a:solidFill>
                <a:latin typeface="+mn-ea"/>
              </a:rPr>
              <a:t>벼락도</a:t>
            </a:r>
            <a:r>
              <a:rPr sz="18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1800" b="0" dirty="0" err="1">
                <a:solidFill>
                  <a:srgbClr val="212121"/>
                </a:solidFill>
                <a:latin typeface="+mn-ea"/>
              </a:rPr>
              <a:t>물을</a:t>
            </a:r>
            <a:r>
              <a:rPr sz="18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1800" b="0" dirty="0" err="1">
                <a:solidFill>
                  <a:srgbClr val="212121"/>
                </a:solidFill>
                <a:latin typeface="+mn-ea"/>
              </a:rPr>
              <a:t>타고</a:t>
            </a:r>
            <a:r>
              <a:rPr sz="18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1800" b="0" dirty="0" err="1">
                <a:solidFill>
                  <a:srgbClr val="212121"/>
                </a:solidFill>
                <a:latin typeface="+mn-ea"/>
              </a:rPr>
              <a:t>온다</a:t>
            </a:r>
            <a:endParaRPr sz="1800" b="0" dirty="0">
              <a:solidFill>
                <a:srgbClr val="212121"/>
              </a:solidFill>
              <a:latin typeface="+mn-ea"/>
            </a:endParaRPr>
          </a:p>
        </p:txBody>
      </p:sp>
      <p:sp>
        <p:nvSpPr>
          <p:cNvPr id="13" name="Rounded Rectangle 8">
            <a:extLst>
              <a:ext uri="{FF2B5EF4-FFF2-40B4-BE49-F238E27FC236}">
                <a16:creationId xmlns:a16="http://schemas.microsoft.com/office/drawing/2014/main" id="{98E440E1-D197-1796-86BF-F6A1E3520961}"/>
              </a:ext>
            </a:extLst>
          </p:cNvPr>
          <p:cNvSpPr/>
          <p:nvPr/>
        </p:nvSpPr>
        <p:spPr>
          <a:xfrm>
            <a:off x="1581150" y="3644822"/>
            <a:ext cx="1203960" cy="384048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2225">
            <a:solidFill>
              <a:srgbClr val="FFC9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200" b="1">
                <a:solidFill>
                  <a:srgbClr val="FFC93C"/>
                </a:solidFill>
                <a:latin typeface="+mn-ea"/>
              </a:rPr>
              <a:t>① 높은 곳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07139E7-DEA4-9F72-866B-89616DF14B81}"/>
              </a:ext>
            </a:extLst>
          </p:cNvPr>
          <p:cNvSpPr txBox="1"/>
          <p:nvPr/>
        </p:nvSpPr>
        <p:spPr>
          <a:xfrm>
            <a:off x="2785110" y="3668063"/>
            <a:ext cx="8534095" cy="3693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0" dirty="0" err="1">
                <a:solidFill>
                  <a:srgbClr val="212121"/>
                </a:solidFill>
                <a:latin typeface="+mn-ea"/>
              </a:rPr>
              <a:t>트인</a:t>
            </a:r>
            <a:r>
              <a:rPr sz="18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1800" b="0" dirty="0" err="1">
                <a:solidFill>
                  <a:srgbClr val="212121"/>
                </a:solidFill>
                <a:latin typeface="+mn-ea"/>
              </a:rPr>
              <a:t>수면에서는</a:t>
            </a:r>
            <a:r>
              <a:rPr sz="18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1800" b="0" dirty="0" err="1">
                <a:solidFill>
                  <a:srgbClr val="212121"/>
                </a:solidFill>
                <a:latin typeface="+mn-ea"/>
              </a:rPr>
              <a:t>사람이</a:t>
            </a:r>
            <a:r>
              <a:rPr sz="18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1800" b="0" dirty="0" err="1">
                <a:solidFill>
                  <a:srgbClr val="212121"/>
                </a:solidFill>
                <a:latin typeface="+mn-ea"/>
              </a:rPr>
              <a:t>가장</a:t>
            </a:r>
            <a:r>
              <a:rPr sz="18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1800" b="0" dirty="0" err="1">
                <a:solidFill>
                  <a:srgbClr val="212121"/>
                </a:solidFill>
                <a:latin typeface="+mn-ea"/>
              </a:rPr>
              <a:t>높은</a:t>
            </a:r>
            <a:r>
              <a:rPr sz="18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1800" b="0" dirty="0" err="1">
                <a:solidFill>
                  <a:srgbClr val="212121"/>
                </a:solidFill>
                <a:latin typeface="+mn-ea"/>
              </a:rPr>
              <a:t>물체가</a:t>
            </a:r>
            <a:r>
              <a:rPr sz="18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1800" b="0" dirty="0" err="1">
                <a:solidFill>
                  <a:srgbClr val="212121"/>
                </a:solidFill>
                <a:latin typeface="+mn-ea"/>
              </a:rPr>
              <a:t>된다</a:t>
            </a:r>
            <a:endParaRPr sz="1800" b="0" dirty="0">
              <a:solidFill>
                <a:srgbClr val="212121"/>
              </a:solidFill>
              <a:latin typeface="+mn-ea"/>
            </a:endParaRPr>
          </a:p>
        </p:txBody>
      </p:sp>
      <p:sp>
        <p:nvSpPr>
          <p:cNvPr id="18" name="Rounded Rectangle 10">
            <a:extLst>
              <a:ext uri="{FF2B5EF4-FFF2-40B4-BE49-F238E27FC236}">
                <a16:creationId xmlns:a16="http://schemas.microsoft.com/office/drawing/2014/main" id="{AC1A2FC8-21FD-A1C3-5C7B-D34CC03D6D01}"/>
              </a:ext>
            </a:extLst>
          </p:cNvPr>
          <p:cNvSpPr/>
          <p:nvPr/>
        </p:nvSpPr>
        <p:spPr>
          <a:xfrm>
            <a:off x="1139190" y="4434629"/>
            <a:ext cx="10180015" cy="1188720"/>
          </a:xfrm>
          <a:prstGeom prst="roundRect">
            <a:avLst>
              <a:gd name="adj" fmla="val 10000"/>
            </a:avLst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800" b="1" dirty="0" err="1">
                <a:solidFill>
                  <a:srgbClr val="212121"/>
                </a:solidFill>
                <a:latin typeface="+mn-ea"/>
              </a:rPr>
              <a:t>수영장·바다도</a:t>
            </a:r>
            <a:r>
              <a:rPr sz="28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2800" b="1" dirty="0" err="1">
                <a:solidFill>
                  <a:srgbClr val="212121"/>
                </a:solidFill>
                <a:latin typeface="+mn-ea"/>
              </a:rPr>
              <a:t>마찬가지</a:t>
            </a:r>
            <a:r>
              <a:rPr sz="2800" b="1" dirty="0">
                <a:solidFill>
                  <a:srgbClr val="212121"/>
                </a:solidFill>
                <a:latin typeface="+mn-ea"/>
              </a:rPr>
              <a:t> → </a:t>
            </a:r>
            <a:r>
              <a:rPr sz="2800" b="1" dirty="0" err="1">
                <a:solidFill>
                  <a:srgbClr val="212121"/>
                </a:solidFill>
                <a:latin typeface="+mn-ea"/>
              </a:rPr>
              <a:t>천둥이</a:t>
            </a:r>
            <a:r>
              <a:rPr sz="28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2800" b="1" dirty="0" err="1">
                <a:solidFill>
                  <a:srgbClr val="212121"/>
                </a:solidFill>
                <a:latin typeface="+mn-ea"/>
              </a:rPr>
              <a:t>들리면</a:t>
            </a:r>
            <a:r>
              <a:rPr sz="28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2800" b="1" dirty="0" err="1">
                <a:solidFill>
                  <a:srgbClr val="212121"/>
                </a:solidFill>
                <a:latin typeface="+mn-ea"/>
              </a:rPr>
              <a:t>즉시</a:t>
            </a:r>
            <a:r>
              <a:rPr sz="2800" b="1" dirty="0">
                <a:solidFill>
                  <a:srgbClr val="212121"/>
                </a:solidFill>
                <a:latin typeface="+mn-ea"/>
              </a:rPr>
              <a:t> 물 </a:t>
            </a:r>
            <a:r>
              <a:rPr sz="2800" b="1" dirty="0" err="1">
                <a:solidFill>
                  <a:srgbClr val="212121"/>
                </a:solidFill>
                <a:latin typeface="+mn-ea"/>
              </a:rPr>
              <a:t>밖으로</a:t>
            </a:r>
            <a:endParaRPr sz="2800" b="1" dirty="0">
              <a:solidFill>
                <a:srgbClr val="212121"/>
              </a:solidFill>
              <a:latin typeface="+mn-ea"/>
            </a:endParaRPr>
          </a:p>
          <a:p>
            <a:pPr algn="ctr"/>
            <a:r>
              <a:rPr sz="2000" b="0" dirty="0" err="1">
                <a:solidFill>
                  <a:srgbClr val="666666"/>
                </a:solidFill>
                <a:latin typeface="+mn-ea"/>
              </a:rPr>
              <a:t>실제</a:t>
            </a:r>
            <a:r>
              <a:rPr sz="2000" b="0" dirty="0">
                <a:solidFill>
                  <a:srgbClr val="666666"/>
                </a:solidFill>
                <a:latin typeface="+mn-ea"/>
              </a:rPr>
              <a:t> </a:t>
            </a:r>
            <a:r>
              <a:rPr sz="2000" b="0" dirty="0" err="1">
                <a:solidFill>
                  <a:srgbClr val="666666"/>
                </a:solidFill>
                <a:latin typeface="+mn-ea"/>
              </a:rPr>
              <a:t>사고의</a:t>
            </a:r>
            <a:r>
              <a:rPr sz="2000" b="0" dirty="0">
                <a:solidFill>
                  <a:srgbClr val="666666"/>
                </a:solidFill>
                <a:latin typeface="+mn-ea"/>
              </a:rPr>
              <a:t> 16%가 </a:t>
            </a:r>
            <a:r>
              <a:rPr sz="2000" b="0" dirty="0" err="1">
                <a:solidFill>
                  <a:srgbClr val="666666"/>
                </a:solidFill>
                <a:latin typeface="+mn-ea"/>
              </a:rPr>
              <a:t>서핑</a:t>
            </a:r>
            <a:r>
              <a:rPr sz="2000" b="0" dirty="0">
                <a:solidFill>
                  <a:srgbClr val="666666"/>
                </a:solidFill>
                <a:latin typeface="+mn-ea"/>
              </a:rPr>
              <a:t> </a:t>
            </a:r>
            <a:r>
              <a:rPr sz="2000" b="0" dirty="0" err="1">
                <a:solidFill>
                  <a:srgbClr val="666666"/>
                </a:solidFill>
                <a:latin typeface="+mn-ea"/>
              </a:rPr>
              <a:t>중이었습니다</a:t>
            </a:r>
            <a:endParaRPr sz="2000" b="0" dirty="0">
              <a:solidFill>
                <a:srgbClr val="666666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713263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내용 개체 틀 9">
            <a:extLst>
              <a:ext uri="{FF2B5EF4-FFF2-40B4-BE49-F238E27FC236}">
                <a16:creationId xmlns:a16="http://schemas.microsoft.com/office/drawing/2014/main" id="{FD4CD0F5-CA5B-75F5-B6DE-412BD18A822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91241" y="307814"/>
            <a:ext cx="85369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ko-KR" altLang="en-US" sz="4000" dirty="0">
                <a:solidFill>
                  <a:srgbClr val="21212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낙뢰</a:t>
            </a:r>
            <a:r>
              <a:rPr lang="en-US" altLang="ko-KR" sz="4000" dirty="0">
                <a:solidFill>
                  <a:srgbClr val="21212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4000" dirty="0">
                <a:solidFill>
                  <a:srgbClr val="21212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아는 만큼 안전하다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83713" y="5657634"/>
            <a:ext cx="22254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>
              <a:defRPr lang="ko-KR" altLang="en-US"/>
            </a:pPr>
            <a:r>
              <a:rPr lang="ko-KR" altLang="en-US" b="1" dirty="0">
                <a:latin typeface="+mn-ea"/>
              </a:rPr>
              <a:t>출처</a:t>
            </a:r>
            <a:r>
              <a:rPr lang="en-US" altLang="ko-KR" b="1" dirty="0">
                <a:latin typeface="+mn-ea"/>
              </a:rPr>
              <a:t>: MBN NEWS</a:t>
            </a:r>
          </a:p>
        </p:txBody>
      </p:sp>
      <p:sp>
        <p:nvSpPr>
          <p:cNvPr id="9" name="TextBox 10"/>
          <p:cNvSpPr txBox="1"/>
          <p:nvPr/>
        </p:nvSpPr>
        <p:spPr>
          <a:xfrm>
            <a:off x="2616441" y="5352166"/>
            <a:ext cx="2438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 lang="ko-KR" altLang="en-US"/>
            </a:pPr>
            <a:r>
              <a:rPr lang="ko-KR" altLang="en-US" b="1" dirty="0">
                <a:latin typeface="+mn-ea"/>
              </a:rPr>
              <a:t>재생시간</a:t>
            </a:r>
            <a:r>
              <a:rPr lang="en-US" altLang="ko-KR" b="1" dirty="0">
                <a:latin typeface="+mn-ea"/>
              </a:rPr>
              <a:t>: 1</a:t>
            </a:r>
            <a:r>
              <a:rPr lang="ko-KR" altLang="en-US" b="1" dirty="0">
                <a:latin typeface="+mn-ea"/>
              </a:rPr>
              <a:t>분</a:t>
            </a:r>
          </a:p>
        </p:txBody>
      </p:sp>
      <p:pic>
        <p:nvPicPr>
          <p:cNvPr id="2" name="온라인 미디어 1" title="낙뢰 맞고 생존한 기적의 20대 교사 | 이슈픽">
            <a:hlinkClick r:id="" action="ppaction://media"/>
            <a:extLst>
              <a:ext uri="{FF2B5EF4-FFF2-40B4-BE49-F238E27FC236}">
                <a16:creationId xmlns:a16="http://schemas.microsoft.com/office/drawing/2014/main" id="{94272F1F-0F3C-E845-E70C-7FA25CB283F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692174" y="1505834"/>
            <a:ext cx="6807652" cy="38463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FE7AD9-6A73-FF41-B24D-2E2541446A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내용 개체 틀 13">
            <a:extLst>
              <a:ext uri="{FF2B5EF4-FFF2-40B4-BE49-F238E27FC236}">
                <a16:creationId xmlns:a16="http://schemas.microsoft.com/office/drawing/2014/main" id="{09F7E6D0-9F1F-4C39-D506-0649937FDD0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" y="0"/>
            <a:ext cx="12191997" cy="6857998"/>
          </a:xfrm>
          <a:prstGeom prst="rect">
            <a:avLst/>
          </a:prstGeom>
        </p:spPr>
      </p:pic>
      <p:sp>
        <p:nvSpPr>
          <p:cNvPr id="5" name="TextBox 5">
            <a:extLst>
              <a:ext uri="{FF2B5EF4-FFF2-40B4-BE49-F238E27FC236}">
                <a16:creationId xmlns:a16="http://schemas.microsoft.com/office/drawing/2014/main" id="{E9D22289-1C32-A654-EC8D-1F96478AACCD}"/>
              </a:ext>
            </a:extLst>
          </p:cNvPr>
          <p:cNvSpPr txBox="1"/>
          <p:nvPr/>
        </p:nvSpPr>
        <p:spPr>
          <a:xfrm>
            <a:off x="5847378" y="3692823"/>
            <a:ext cx="7175502" cy="6391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defRPr lang="ko-KR" altLang="en-US"/>
            </a:pPr>
            <a:endParaRPr lang="ko-KR" altLang="en-US" sz="2400" b="1" spc="-148">
              <a:solidFill>
                <a:srgbClr val="C00000"/>
              </a:solidFill>
              <a:latin typeface="맑은 고딕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769D672-E740-5209-9790-62FF4DF46591}"/>
              </a:ext>
            </a:extLst>
          </p:cNvPr>
          <p:cNvSpPr txBox="1"/>
          <p:nvPr/>
        </p:nvSpPr>
        <p:spPr>
          <a:xfrm>
            <a:off x="1921692" y="387291"/>
            <a:ext cx="5498283" cy="599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3300">
                <a:latin typeface="HY헤드라인M"/>
                <a:ea typeface="HY헤드라인M"/>
              </a:rPr>
              <a:t>낙뢰를 피하는 방법</a:t>
            </a:r>
            <a:endParaRPr lang="ko-KR" altLang="en-US" sz="3300" dirty="0">
              <a:latin typeface="HY헤드라인M"/>
              <a:ea typeface="HY헤드라인M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8E90B4A-2ECD-5715-3418-FC8F375070DC}"/>
              </a:ext>
            </a:extLst>
          </p:cNvPr>
          <p:cNvSpPr txBox="1"/>
          <p:nvPr/>
        </p:nvSpPr>
        <p:spPr>
          <a:xfrm>
            <a:off x="1139190" y="1897750"/>
            <a:ext cx="10545775" cy="50783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lang="ko-KR" altLang="en-US" sz="2700" b="1" dirty="0">
                <a:solidFill>
                  <a:srgbClr val="212121"/>
                </a:solidFill>
                <a:latin typeface="+mn-ea"/>
              </a:rPr>
              <a:t>안전한 곳은</a:t>
            </a:r>
            <a:r>
              <a:rPr lang="en-US" altLang="ko-KR" sz="2700" b="1" dirty="0">
                <a:solidFill>
                  <a:srgbClr val="212121"/>
                </a:solidFill>
                <a:latin typeface="+mn-ea"/>
              </a:rPr>
              <a:t>? </a:t>
            </a:r>
            <a:r>
              <a:rPr lang="ko-KR" altLang="en-US" sz="2700" b="1" dirty="0">
                <a:solidFill>
                  <a:srgbClr val="212121"/>
                </a:solidFill>
                <a:latin typeface="+mn-ea"/>
              </a:rPr>
              <a:t>나무</a:t>
            </a:r>
            <a:r>
              <a:rPr lang="en-US" altLang="ko-KR" sz="2700" b="1" dirty="0">
                <a:solidFill>
                  <a:srgbClr val="212121"/>
                </a:solidFill>
                <a:latin typeface="+mn-ea"/>
              </a:rPr>
              <a:t>?</a:t>
            </a:r>
            <a:endParaRPr sz="2700" b="1" dirty="0">
              <a:solidFill>
                <a:srgbClr val="212121"/>
              </a:solidFill>
              <a:latin typeface="+mn-ea"/>
            </a:endParaRPr>
          </a:p>
        </p:txBody>
      </p:sp>
      <p:pic>
        <p:nvPicPr>
          <p:cNvPr id="7" name="온라인 미디어 6" title="[월드비디오] 'CCTV 포착' 벼락이 번쩍⚡ 소나무가 와르르!!🔥">
            <a:hlinkClick r:id="" action="ppaction://media"/>
            <a:extLst>
              <a:ext uri="{FF2B5EF4-FFF2-40B4-BE49-F238E27FC236}">
                <a16:creationId xmlns:a16="http://schemas.microsoft.com/office/drawing/2014/main" id="{92F1D535-EAC8-A1E4-B0FD-C953FFDCFDD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246498" y="2480548"/>
            <a:ext cx="5011427" cy="283146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5959148-E0FF-37F2-32D7-C0C772016736}"/>
              </a:ext>
            </a:extLst>
          </p:cNvPr>
          <p:cNvSpPr txBox="1"/>
          <p:nvPr/>
        </p:nvSpPr>
        <p:spPr>
          <a:xfrm>
            <a:off x="9583713" y="5657634"/>
            <a:ext cx="22254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>
              <a:defRPr lang="ko-KR" altLang="en-US"/>
            </a:pPr>
            <a:r>
              <a:rPr lang="ko-KR" altLang="en-US" b="1" dirty="0">
                <a:latin typeface="+mn-ea"/>
              </a:rPr>
              <a:t>출처</a:t>
            </a:r>
            <a:r>
              <a:rPr lang="en-US" altLang="ko-KR" b="1" dirty="0">
                <a:latin typeface="+mn-ea"/>
              </a:rPr>
              <a:t>: MBN NEWS</a:t>
            </a:r>
          </a:p>
        </p:txBody>
      </p:sp>
      <p:sp>
        <p:nvSpPr>
          <p:cNvPr id="4" name="TextBox 10">
            <a:extLst>
              <a:ext uri="{FF2B5EF4-FFF2-40B4-BE49-F238E27FC236}">
                <a16:creationId xmlns:a16="http://schemas.microsoft.com/office/drawing/2014/main" id="{DC742B51-2535-E0FB-C60C-CC1B578B8F9A}"/>
              </a:ext>
            </a:extLst>
          </p:cNvPr>
          <p:cNvSpPr txBox="1"/>
          <p:nvPr/>
        </p:nvSpPr>
        <p:spPr>
          <a:xfrm>
            <a:off x="1246498" y="5288302"/>
            <a:ext cx="2438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 lang="ko-KR" altLang="en-US"/>
            </a:pPr>
            <a:r>
              <a:rPr lang="ko-KR" altLang="en-US" b="1" dirty="0">
                <a:latin typeface="+mn-ea"/>
              </a:rPr>
              <a:t>재생시간</a:t>
            </a:r>
            <a:r>
              <a:rPr lang="en-US" altLang="ko-KR" b="1" dirty="0">
                <a:latin typeface="+mn-ea"/>
              </a:rPr>
              <a:t>: 1</a:t>
            </a:r>
            <a:r>
              <a:rPr lang="ko-KR" altLang="en-US" b="1" dirty="0">
                <a:latin typeface="+mn-ea"/>
              </a:rPr>
              <a:t>분</a:t>
            </a:r>
          </a:p>
        </p:txBody>
      </p:sp>
    </p:spTree>
    <p:extLst>
      <p:ext uri="{BB962C8B-B14F-4D97-AF65-F5344CB8AC3E}">
        <p14:creationId xmlns:p14="http://schemas.microsoft.com/office/powerpoint/2010/main" val="1220106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31B984-F9E3-05D8-BF40-24D3C46E69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내용 개체 틀 13">
            <a:extLst>
              <a:ext uri="{FF2B5EF4-FFF2-40B4-BE49-F238E27FC236}">
                <a16:creationId xmlns:a16="http://schemas.microsoft.com/office/drawing/2014/main" id="{4AD3FD40-B3CF-C5A9-EC00-54DBF1F42D7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" y="0"/>
            <a:ext cx="12191997" cy="685799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304ACFE-0CB8-DF14-4C45-787E0557019F}"/>
              </a:ext>
            </a:extLst>
          </p:cNvPr>
          <p:cNvSpPr txBox="1"/>
          <p:nvPr/>
        </p:nvSpPr>
        <p:spPr>
          <a:xfrm>
            <a:off x="1921692" y="387291"/>
            <a:ext cx="5498283" cy="599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3300">
                <a:latin typeface="HY헤드라인M"/>
                <a:ea typeface="HY헤드라인M"/>
              </a:rPr>
              <a:t>낙뢰를 피하는 방법</a:t>
            </a:r>
            <a:endParaRPr lang="ko-KR" altLang="en-US" sz="3300" dirty="0">
              <a:latin typeface="HY헤드라인M"/>
              <a:ea typeface="HY헤드라인M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813299E-B8B4-0EDE-228D-CD910B1E8C48}"/>
              </a:ext>
            </a:extLst>
          </p:cNvPr>
          <p:cNvSpPr txBox="1"/>
          <p:nvPr/>
        </p:nvSpPr>
        <p:spPr>
          <a:xfrm>
            <a:off x="1139190" y="1897750"/>
            <a:ext cx="10545775" cy="50783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lang="ko-KR" altLang="en-US" sz="2700" b="1" dirty="0">
                <a:solidFill>
                  <a:srgbClr val="212121"/>
                </a:solidFill>
                <a:latin typeface="+mn-ea"/>
              </a:rPr>
              <a:t>안전한 곳은</a:t>
            </a:r>
            <a:r>
              <a:rPr lang="en-US" altLang="ko-KR" sz="2700" b="1" dirty="0">
                <a:solidFill>
                  <a:srgbClr val="212121"/>
                </a:solidFill>
                <a:latin typeface="+mn-ea"/>
              </a:rPr>
              <a:t>? </a:t>
            </a:r>
            <a:r>
              <a:rPr lang="ko-KR" altLang="en-US" sz="2700" b="1" dirty="0">
                <a:solidFill>
                  <a:srgbClr val="212121"/>
                </a:solidFill>
                <a:latin typeface="+mn-ea"/>
              </a:rPr>
              <a:t>나무</a:t>
            </a:r>
            <a:r>
              <a:rPr lang="en-US" altLang="ko-KR" sz="2700" b="1" dirty="0">
                <a:solidFill>
                  <a:srgbClr val="212121"/>
                </a:solidFill>
                <a:latin typeface="+mn-ea"/>
              </a:rPr>
              <a:t>?</a:t>
            </a:r>
            <a:endParaRPr sz="2700" b="1" dirty="0">
              <a:solidFill>
                <a:srgbClr val="212121"/>
              </a:solidFill>
              <a:latin typeface="+mn-ea"/>
            </a:endParaRPr>
          </a:p>
        </p:txBody>
      </p:sp>
      <p:pic>
        <p:nvPicPr>
          <p:cNvPr id="7" name="온라인 미디어 6" title="[월드비디오] 'CCTV 포착' 벼락이 번쩍⚡ 소나무가 와르르!!🔥">
            <a:hlinkClick r:id="" action="ppaction://media"/>
            <a:extLst>
              <a:ext uri="{FF2B5EF4-FFF2-40B4-BE49-F238E27FC236}">
                <a16:creationId xmlns:a16="http://schemas.microsoft.com/office/drawing/2014/main" id="{41383242-5F92-998C-0FF3-C7EAC52E869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246498" y="2480548"/>
            <a:ext cx="5011427" cy="2831463"/>
          </a:xfrm>
          <a:prstGeom prst="rect">
            <a:avLst/>
          </a:prstGeom>
        </p:spPr>
      </p:pic>
      <p:sp>
        <p:nvSpPr>
          <p:cNvPr id="4" name="Rounded Rectangle 7">
            <a:extLst>
              <a:ext uri="{FF2B5EF4-FFF2-40B4-BE49-F238E27FC236}">
                <a16:creationId xmlns:a16="http://schemas.microsoft.com/office/drawing/2014/main" id="{9EC71BA3-5BDD-B94B-5B89-7D5E33B28BF9}"/>
              </a:ext>
            </a:extLst>
          </p:cNvPr>
          <p:cNvSpPr/>
          <p:nvPr/>
        </p:nvSpPr>
        <p:spPr>
          <a:xfrm>
            <a:off x="6507326" y="4299830"/>
            <a:ext cx="1184909" cy="384048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2225">
            <a:solidFill>
              <a:srgbClr val="FFC9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200" b="1" dirty="0">
                <a:solidFill>
                  <a:srgbClr val="FFC93C"/>
                </a:solidFill>
                <a:latin typeface="+mn-ea"/>
              </a:rPr>
              <a:t>① </a:t>
            </a:r>
            <a:r>
              <a:rPr sz="1200" b="1" dirty="0" err="1">
                <a:solidFill>
                  <a:srgbClr val="FFC93C"/>
                </a:solidFill>
                <a:latin typeface="+mn-ea"/>
              </a:rPr>
              <a:t>높은</a:t>
            </a:r>
            <a:r>
              <a:rPr sz="1200" b="1" dirty="0">
                <a:solidFill>
                  <a:srgbClr val="FFC93C"/>
                </a:solidFill>
                <a:latin typeface="+mn-ea"/>
              </a:rPr>
              <a:t> 곳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2D97B0C-997C-3D10-8B26-A1E7C3204EFD}"/>
              </a:ext>
            </a:extLst>
          </p:cNvPr>
          <p:cNvSpPr txBox="1"/>
          <p:nvPr/>
        </p:nvSpPr>
        <p:spPr>
          <a:xfrm>
            <a:off x="7692237" y="4310689"/>
            <a:ext cx="7985455" cy="3693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0" dirty="0" err="1">
                <a:solidFill>
                  <a:srgbClr val="212121"/>
                </a:solidFill>
                <a:latin typeface="+mn-ea"/>
              </a:rPr>
              <a:t>나무는</a:t>
            </a:r>
            <a:r>
              <a:rPr sz="18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1800" b="0" dirty="0" err="1">
                <a:solidFill>
                  <a:srgbClr val="212121"/>
                </a:solidFill>
                <a:latin typeface="+mn-ea"/>
              </a:rPr>
              <a:t>높아서</a:t>
            </a:r>
            <a:r>
              <a:rPr sz="18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1800" b="0" dirty="0" err="1">
                <a:solidFill>
                  <a:srgbClr val="212121"/>
                </a:solidFill>
                <a:latin typeface="+mn-ea"/>
              </a:rPr>
              <a:t>벼락을</a:t>
            </a:r>
            <a:r>
              <a:rPr sz="18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1800" b="0" dirty="0" err="1">
                <a:solidFill>
                  <a:srgbClr val="212121"/>
                </a:solidFill>
                <a:latin typeface="+mn-ea"/>
              </a:rPr>
              <a:t>부른다</a:t>
            </a:r>
            <a:endParaRPr sz="1800" b="0" dirty="0">
              <a:solidFill>
                <a:srgbClr val="212121"/>
              </a:solidFill>
              <a:latin typeface="+mn-ea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0BEDAECA-2519-0397-A60C-81661CEE7AA5}"/>
              </a:ext>
            </a:extLst>
          </p:cNvPr>
          <p:cNvSpPr/>
          <p:nvPr/>
        </p:nvSpPr>
        <p:spPr>
          <a:xfrm>
            <a:off x="6507327" y="4784469"/>
            <a:ext cx="1184910" cy="384048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2225">
            <a:solidFill>
              <a:srgbClr val="42A5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200" b="1" dirty="0">
                <a:solidFill>
                  <a:srgbClr val="42A5F5"/>
                </a:solidFill>
                <a:latin typeface="+mn-ea"/>
              </a:rPr>
              <a:t>② </a:t>
            </a:r>
            <a:r>
              <a:rPr sz="1200" b="1" dirty="0" err="1">
                <a:solidFill>
                  <a:srgbClr val="42A5F5"/>
                </a:solidFill>
                <a:latin typeface="+mn-ea"/>
              </a:rPr>
              <a:t>타고</a:t>
            </a:r>
            <a:r>
              <a:rPr sz="1200" b="1" dirty="0">
                <a:solidFill>
                  <a:srgbClr val="42A5F5"/>
                </a:solidFill>
                <a:latin typeface="+mn-ea"/>
              </a:rPr>
              <a:t> </a:t>
            </a:r>
            <a:r>
              <a:rPr sz="1200" b="1" dirty="0" err="1">
                <a:solidFill>
                  <a:srgbClr val="42A5F5"/>
                </a:solidFill>
                <a:latin typeface="+mn-ea"/>
              </a:rPr>
              <a:t>퍼짐</a:t>
            </a:r>
            <a:endParaRPr sz="1200" b="1" dirty="0">
              <a:solidFill>
                <a:srgbClr val="42A5F5"/>
              </a:solidFill>
              <a:latin typeface="+mn-e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F0E5273-02F7-85A0-15C4-D43FC16E2097}"/>
              </a:ext>
            </a:extLst>
          </p:cNvPr>
          <p:cNvSpPr txBox="1"/>
          <p:nvPr/>
        </p:nvSpPr>
        <p:spPr>
          <a:xfrm>
            <a:off x="7692237" y="4791827"/>
            <a:ext cx="7985455" cy="3693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0" dirty="0" err="1">
                <a:solidFill>
                  <a:srgbClr val="212121"/>
                </a:solidFill>
                <a:latin typeface="+mn-ea"/>
              </a:rPr>
              <a:t>맞는</a:t>
            </a:r>
            <a:r>
              <a:rPr sz="18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1800" b="0" dirty="0" err="1">
                <a:solidFill>
                  <a:srgbClr val="212121"/>
                </a:solidFill>
                <a:latin typeface="+mn-ea"/>
              </a:rPr>
              <a:t>순간</a:t>
            </a:r>
            <a:r>
              <a:rPr sz="18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1800" b="0" dirty="0" err="1">
                <a:solidFill>
                  <a:srgbClr val="212121"/>
                </a:solidFill>
                <a:latin typeface="+mn-ea"/>
              </a:rPr>
              <a:t>옆으로</a:t>
            </a:r>
            <a:r>
              <a:rPr sz="18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1800" b="0" dirty="0" err="1">
                <a:solidFill>
                  <a:srgbClr val="212121"/>
                </a:solidFill>
                <a:latin typeface="+mn-ea"/>
              </a:rPr>
              <a:t>전류가</a:t>
            </a:r>
            <a:r>
              <a:rPr sz="18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1800" b="0" dirty="0" err="1">
                <a:solidFill>
                  <a:srgbClr val="212121"/>
                </a:solidFill>
                <a:latin typeface="+mn-ea"/>
              </a:rPr>
              <a:t>튄다</a:t>
            </a:r>
            <a:endParaRPr sz="1800" b="0" dirty="0">
              <a:solidFill>
                <a:srgbClr val="212121"/>
              </a:solidFill>
              <a:latin typeface="+mn-ea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4FFA862-4912-B71D-C60A-14B2F4D01CF7}"/>
              </a:ext>
            </a:extLst>
          </p:cNvPr>
          <p:cNvSpPr txBox="1"/>
          <p:nvPr/>
        </p:nvSpPr>
        <p:spPr>
          <a:xfrm>
            <a:off x="9583713" y="5657634"/>
            <a:ext cx="22254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>
              <a:defRPr lang="ko-KR" altLang="en-US"/>
            </a:pPr>
            <a:r>
              <a:rPr lang="ko-KR" altLang="en-US" b="1" dirty="0">
                <a:latin typeface="+mn-ea"/>
              </a:rPr>
              <a:t>출처</a:t>
            </a:r>
            <a:r>
              <a:rPr lang="en-US" altLang="ko-KR" b="1" dirty="0">
                <a:latin typeface="+mn-ea"/>
              </a:rPr>
              <a:t>: MBN NEWS</a:t>
            </a:r>
          </a:p>
        </p:txBody>
      </p:sp>
      <p:sp>
        <p:nvSpPr>
          <p:cNvPr id="5" name="TextBox 10">
            <a:extLst>
              <a:ext uri="{FF2B5EF4-FFF2-40B4-BE49-F238E27FC236}">
                <a16:creationId xmlns:a16="http://schemas.microsoft.com/office/drawing/2014/main" id="{11AB4958-6408-A080-B028-608811FC5108}"/>
              </a:ext>
            </a:extLst>
          </p:cNvPr>
          <p:cNvSpPr txBox="1"/>
          <p:nvPr/>
        </p:nvSpPr>
        <p:spPr>
          <a:xfrm>
            <a:off x="1246498" y="5288302"/>
            <a:ext cx="2438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 lang="ko-KR" altLang="en-US"/>
            </a:pPr>
            <a:r>
              <a:rPr lang="ko-KR" altLang="en-US" b="1" dirty="0">
                <a:latin typeface="+mn-ea"/>
              </a:rPr>
              <a:t>재생시간</a:t>
            </a:r>
            <a:r>
              <a:rPr lang="en-US" altLang="ko-KR" b="1" dirty="0">
                <a:latin typeface="+mn-ea"/>
              </a:rPr>
              <a:t>: 1</a:t>
            </a:r>
            <a:r>
              <a:rPr lang="ko-KR" altLang="en-US" b="1" dirty="0">
                <a:latin typeface="+mn-ea"/>
              </a:rPr>
              <a:t>분</a:t>
            </a:r>
          </a:p>
        </p:txBody>
      </p:sp>
    </p:spTree>
    <p:extLst>
      <p:ext uri="{BB962C8B-B14F-4D97-AF65-F5344CB8AC3E}">
        <p14:creationId xmlns:p14="http://schemas.microsoft.com/office/powerpoint/2010/main" val="3628086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2557BF-6CFF-22D9-0D53-BFD17A0B1E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13">
            <a:extLst>
              <a:ext uri="{FF2B5EF4-FFF2-40B4-BE49-F238E27FC236}">
                <a16:creationId xmlns:a16="http://schemas.microsoft.com/office/drawing/2014/main" id="{3ED46ED8-8E20-D0A5-FCEB-78FAD3116AA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" y="0"/>
            <a:ext cx="12191997" cy="6857998"/>
          </a:xfrm>
          <a:prstGeom prst="rect">
            <a:avLst/>
          </a:prstGeom>
        </p:spPr>
      </p:pic>
      <p:sp>
        <p:nvSpPr>
          <p:cNvPr id="5" name="TextBox 5">
            <a:extLst>
              <a:ext uri="{FF2B5EF4-FFF2-40B4-BE49-F238E27FC236}">
                <a16:creationId xmlns:a16="http://schemas.microsoft.com/office/drawing/2014/main" id="{69F86F15-9753-77ED-3AED-64A8F448425F}"/>
              </a:ext>
            </a:extLst>
          </p:cNvPr>
          <p:cNvSpPr txBox="1"/>
          <p:nvPr/>
        </p:nvSpPr>
        <p:spPr>
          <a:xfrm>
            <a:off x="5847378" y="3692823"/>
            <a:ext cx="7175502" cy="6391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defRPr lang="ko-KR" altLang="en-US"/>
            </a:pPr>
            <a:endParaRPr lang="ko-KR" altLang="en-US" sz="2400" b="1" spc="-148">
              <a:solidFill>
                <a:srgbClr val="C00000"/>
              </a:solidFill>
              <a:latin typeface="맑은 고딕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966B76-78A4-8B21-485E-73D6FB6DE8B1}"/>
              </a:ext>
            </a:extLst>
          </p:cNvPr>
          <p:cNvSpPr txBox="1"/>
          <p:nvPr/>
        </p:nvSpPr>
        <p:spPr>
          <a:xfrm>
            <a:off x="1921692" y="387291"/>
            <a:ext cx="5498283" cy="599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3300">
                <a:latin typeface="HY헤드라인M"/>
                <a:ea typeface="HY헤드라인M"/>
              </a:rPr>
              <a:t>낙뢰를 피하는 방법</a:t>
            </a:r>
            <a:endParaRPr lang="ko-KR" altLang="en-US" sz="3300" dirty="0">
              <a:latin typeface="HY헤드라인M"/>
              <a:ea typeface="HY헤드라인M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8315B446-1AF8-8A97-6218-2EA24D5AD5E2}"/>
              </a:ext>
            </a:extLst>
          </p:cNvPr>
          <p:cNvSpPr/>
          <p:nvPr/>
        </p:nvSpPr>
        <p:spPr>
          <a:xfrm>
            <a:off x="1293495" y="2620109"/>
            <a:ext cx="3288320" cy="1418491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25400">
            <a:solidFill>
              <a:srgbClr val="C6282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400" b="1">
                <a:solidFill>
                  <a:srgbClr val="C62828"/>
                </a:solidFill>
                <a:latin typeface="+mj-ea"/>
                <a:ea typeface="+mj-ea"/>
              </a:rPr>
              <a:t>Ⓒ 텐트 ×</a:t>
            </a:r>
          </a:p>
          <a:p>
            <a:pPr algn="ctr"/>
            <a:r>
              <a:rPr sz="1700" b="0">
                <a:solidFill>
                  <a:srgbClr val="212121"/>
                </a:solidFill>
                <a:latin typeface="+mj-ea"/>
                <a:ea typeface="+mj-ea"/>
              </a:rPr>
              <a:t>천은 전기를 못 막고,</a:t>
            </a:r>
          </a:p>
          <a:p>
            <a:pPr algn="ctr"/>
            <a:r>
              <a:rPr sz="1700" b="0">
                <a:solidFill>
                  <a:srgbClr val="212121"/>
                </a:solidFill>
                <a:latin typeface="+mj-ea"/>
                <a:ea typeface="+mj-ea"/>
              </a:rPr>
              <a:t>폴대(금속)가 오히려 위험</a:t>
            </a:r>
          </a:p>
        </p:txBody>
      </p:sp>
      <p:sp>
        <p:nvSpPr>
          <p:cNvPr id="8" name="Rounded Rectangle 6">
            <a:extLst>
              <a:ext uri="{FF2B5EF4-FFF2-40B4-BE49-F238E27FC236}">
                <a16:creationId xmlns:a16="http://schemas.microsoft.com/office/drawing/2014/main" id="{6A47F6A0-D58E-3479-9065-BF4818C6C526}"/>
              </a:ext>
            </a:extLst>
          </p:cNvPr>
          <p:cNvSpPr/>
          <p:nvPr/>
        </p:nvSpPr>
        <p:spPr>
          <a:xfrm>
            <a:off x="4880610" y="2620109"/>
            <a:ext cx="3288320" cy="1418491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25400">
            <a:solidFill>
              <a:srgbClr val="C6282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400" b="1">
                <a:solidFill>
                  <a:srgbClr val="C62828"/>
                </a:solidFill>
                <a:latin typeface="+mj-ea"/>
                <a:ea typeface="+mj-ea"/>
              </a:rPr>
              <a:t>Ⓓ 정자 ×</a:t>
            </a:r>
          </a:p>
          <a:p>
            <a:pPr algn="ctr"/>
            <a:r>
              <a:rPr sz="1700" b="0">
                <a:solidFill>
                  <a:srgbClr val="212121"/>
                </a:solidFill>
                <a:latin typeface="+mj-ea"/>
                <a:ea typeface="+mj-ea"/>
              </a:rPr>
              <a:t>지붕만 있고</a:t>
            </a:r>
          </a:p>
          <a:p>
            <a:pPr algn="ctr"/>
            <a:r>
              <a:rPr sz="1700" b="0">
                <a:solidFill>
                  <a:srgbClr val="212121"/>
                </a:solidFill>
                <a:latin typeface="+mj-ea"/>
                <a:ea typeface="+mj-ea"/>
              </a:rPr>
              <a:t>사방이 뚫린 개방 구조</a:t>
            </a:r>
          </a:p>
        </p:txBody>
      </p:sp>
      <p:sp>
        <p:nvSpPr>
          <p:cNvPr id="10" name="Rounded Rectangle 7">
            <a:extLst>
              <a:ext uri="{FF2B5EF4-FFF2-40B4-BE49-F238E27FC236}">
                <a16:creationId xmlns:a16="http://schemas.microsoft.com/office/drawing/2014/main" id="{AA284A79-701E-7B07-83A5-F2BE9FB0DB85}"/>
              </a:ext>
            </a:extLst>
          </p:cNvPr>
          <p:cNvSpPr/>
          <p:nvPr/>
        </p:nvSpPr>
        <p:spPr>
          <a:xfrm>
            <a:off x="1293495" y="4331970"/>
            <a:ext cx="1573530" cy="384048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2225">
            <a:solidFill>
              <a:srgbClr val="43A04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200" b="1">
                <a:solidFill>
                  <a:srgbClr val="43A047"/>
                </a:solidFill>
                <a:latin typeface="+mj-ea"/>
                <a:ea typeface="+mj-ea"/>
              </a:rPr>
              <a:t>③ 둘러싸임 위반!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95750BA-7C80-3F75-E8AC-B42FD9A4B3EE}"/>
              </a:ext>
            </a:extLst>
          </p:cNvPr>
          <p:cNvSpPr txBox="1"/>
          <p:nvPr/>
        </p:nvSpPr>
        <p:spPr>
          <a:xfrm>
            <a:off x="1139190" y="1897750"/>
            <a:ext cx="10545775" cy="50783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lang="ko-KR" altLang="en-US" sz="2700" b="1" dirty="0">
                <a:solidFill>
                  <a:srgbClr val="212121"/>
                </a:solidFill>
                <a:latin typeface="+mn-ea"/>
              </a:rPr>
              <a:t>안전한 곳은</a:t>
            </a:r>
            <a:r>
              <a:rPr lang="en-US" altLang="ko-KR" sz="2700" b="1" dirty="0">
                <a:solidFill>
                  <a:srgbClr val="212121"/>
                </a:solidFill>
                <a:latin typeface="+mn-ea"/>
              </a:rPr>
              <a:t>? </a:t>
            </a:r>
            <a:r>
              <a:rPr lang="ko-KR" altLang="en-US" sz="2700" b="1" dirty="0">
                <a:solidFill>
                  <a:srgbClr val="212121"/>
                </a:solidFill>
                <a:latin typeface="+mn-ea"/>
              </a:rPr>
              <a:t>지붕이 있으면 괜찮다</a:t>
            </a:r>
            <a:r>
              <a:rPr lang="en-US" altLang="ko-KR" sz="2700" b="1" dirty="0">
                <a:solidFill>
                  <a:srgbClr val="212121"/>
                </a:solidFill>
                <a:latin typeface="+mn-ea"/>
              </a:rPr>
              <a:t>?</a:t>
            </a:r>
            <a:endParaRPr sz="2700" b="1" dirty="0">
              <a:solidFill>
                <a:srgbClr val="212121"/>
              </a:solidFill>
              <a:latin typeface="+mn-ea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5C250B4-8506-69AE-CCF1-C0532131D2E7}"/>
              </a:ext>
            </a:extLst>
          </p:cNvPr>
          <p:cNvSpPr txBox="1"/>
          <p:nvPr/>
        </p:nvSpPr>
        <p:spPr>
          <a:xfrm>
            <a:off x="2867025" y="4346686"/>
            <a:ext cx="7985455" cy="3693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lang="ko-KR" altLang="en-US" dirty="0">
                <a:solidFill>
                  <a:srgbClr val="212121"/>
                </a:solidFill>
                <a:latin typeface="+mn-ea"/>
              </a:rPr>
              <a:t>지붕이 있다고 둘러싸인 것은 아닙니다</a:t>
            </a:r>
            <a:endParaRPr sz="1800" b="0" dirty="0">
              <a:solidFill>
                <a:srgbClr val="21212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204215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474333-1195-5651-0484-9884B91934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내용 개체 틀 13">
            <a:extLst>
              <a:ext uri="{FF2B5EF4-FFF2-40B4-BE49-F238E27FC236}">
                <a16:creationId xmlns:a16="http://schemas.microsoft.com/office/drawing/2014/main" id="{A5AAEC2A-15B7-A676-7B58-C632ADA5E7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" y="0"/>
            <a:ext cx="12191997" cy="685799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AE01D60-0631-E077-8A3C-9DC8D41F7434}"/>
              </a:ext>
            </a:extLst>
          </p:cNvPr>
          <p:cNvSpPr txBox="1"/>
          <p:nvPr/>
        </p:nvSpPr>
        <p:spPr>
          <a:xfrm>
            <a:off x="1921692" y="387291"/>
            <a:ext cx="5498283" cy="599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3300">
                <a:latin typeface="HY헤드라인M"/>
                <a:ea typeface="HY헤드라인M"/>
              </a:rPr>
              <a:t>낙뢰를 피하는 방법</a:t>
            </a:r>
            <a:endParaRPr lang="ko-KR" altLang="en-US" sz="3300" dirty="0">
              <a:latin typeface="HY헤드라인M"/>
              <a:ea typeface="HY헤드라인M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5DABA5A-825E-BDC9-214A-C4F6B24C793B}"/>
              </a:ext>
            </a:extLst>
          </p:cNvPr>
          <p:cNvSpPr txBox="1"/>
          <p:nvPr/>
        </p:nvSpPr>
        <p:spPr>
          <a:xfrm>
            <a:off x="1139190" y="1897750"/>
            <a:ext cx="10545775" cy="50783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lang="ko-KR" altLang="en-US" sz="2700" b="1" dirty="0">
                <a:solidFill>
                  <a:srgbClr val="212121"/>
                </a:solidFill>
                <a:latin typeface="+mn-ea"/>
              </a:rPr>
              <a:t>안전한 곳은</a:t>
            </a:r>
            <a:r>
              <a:rPr lang="en-US" altLang="ko-KR" sz="2700" b="1" dirty="0">
                <a:solidFill>
                  <a:srgbClr val="212121"/>
                </a:solidFill>
                <a:latin typeface="+mn-ea"/>
              </a:rPr>
              <a:t>?</a:t>
            </a:r>
            <a:endParaRPr sz="2700" b="1" dirty="0">
              <a:solidFill>
                <a:srgbClr val="212121"/>
              </a:solidFill>
              <a:latin typeface="+mn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89E53A-2C77-1A71-0878-EE945231441E}"/>
              </a:ext>
            </a:extLst>
          </p:cNvPr>
          <p:cNvSpPr txBox="1"/>
          <p:nvPr/>
        </p:nvSpPr>
        <p:spPr>
          <a:xfrm>
            <a:off x="1097280" y="2782369"/>
            <a:ext cx="9997135" cy="43088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2200" b="1" dirty="0">
                <a:solidFill>
                  <a:srgbClr val="FF0000"/>
                </a:solidFill>
                <a:latin typeface="+mn-ea"/>
              </a:rPr>
              <a:t>Ⓐ 물 속 ×   Ⓑ </a:t>
            </a:r>
            <a:r>
              <a:rPr sz="2200" b="1" dirty="0" err="1">
                <a:solidFill>
                  <a:srgbClr val="FF0000"/>
                </a:solidFill>
                <a:latin typeface="+mn-ea"/>
              </a:rPr>
              <a:t>나무</a:t>
            </a:r>
            <a:r>
              <a:rPr sz="2200" b="1" dirty="0">
                <a:solidFill>
                  <a:srgbClr val="FF0000"/>
                </a:solidFill>
                <a:latin typeface="+mn-ea"/>
              </a:rPr>
              <a:t> 밑 ×   Ⓒ </a:t>
            </a:r>
            <a:r>
              <a:rPr sz="2200" b="1" dirty="0" err="1">
                <a:solidFill>
                  <a:srgbClr val="FF0000"/>
                </a:solidFill>
                <a:latin typeface="+mn-ea"/>
              </a:rPr>
              <a:t>텐트</a:t>
            </a:r>
            <a:r>
              <a:rPr sz="2200" b="1" dirty="0">
                <a:solidFill>
                  <a:srgbClr val="FF0000"/>
                </a:solidFill>
                <a:latin typeface="+mn-ea"/>
              </a:rPr>
              <a:t> ×   Ⓓ </a:t>
            </a:r>
            <a:r>
              <a:rPr sz="2200" b="1" dirty="0" err="1">
                <a:solidFill>
                  <a:srgbClr val="FF0000"/>
                </a:solidFill>
                <a:latin typeface="+mn-ea"/>
              </a:rPr>
              <a:t>정자</a:t>
            </a:r>
            <a:r>
              <a:rPr sz="2200" b="1" dirty="0">
                <a:solidFill>
                  <a:srgbClr val="FF0000"/>
                </a:solidFill>
                <a:latin typeface="+mn-ea"/>
              </a:rPr>
              <a:t> ×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D309A48-1404-7A92-0161-02439BFE44E4}"/>
              </a:ext>
            </a:extLst>
          </p:cNvPr>
          <p:cNvSpPr txBox="1"/>
          <p:nvPr/>
        </p:nvSpPr>
        <p:spPr>
          <a:xfrm>
            <a:off x="1097280" y="3383280"/>
            <a:ext cx="9997135" cy="96949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3000" b="1" dirty="0" err="1">
                <a:solidFill>
                  <a:srgbClr val="1F3A5F"/>
                </a:solidFill>
                <a:latin typeface="+mn-ea"/>
              </a:rPr>
              <a:t>남은</a:t>
            </a:r>
            <a:r>
              <a:rPr sz="3000" b="1" dirty="0">
                <a:solidFill>
                  <a:srgbClr val="1F3A5F"/>
                </a:solidFill>
                <a:latin typeface="+mn-ea"/>
              </a:rPr>
              <a:t> </a:t>
            </a:r>
            <a:r>
              <a:rPr sz="3000" b="1" dirty="0" err="1">
                <a:solidFill>
                  <a:srgbClr val="1F3A5F"/>
                </a:solidFill>
                <a:latin typeface="+mn-ea"/>
              </a:rPr>
              <a:t>곳은</a:t>
            </a:r>
            <a:r>
              <a:rPr sz="3000" b="1" dirty="0">
                <a:solidFill>
                  <a:srgbClr val="1F3A5F"/>
                </a:solidFill>
                <a:latin typeface="+mn-ea"/>
              </a:rPr>
              <a:t>… </a:t>
            </a:r>
            <a:r>
              <a:rPr sz="3000" b="1" dirty="0" err="1">
                <a:solidFill>
                  <a:srgbClr val="1F3A5F"/>
                </a:solidFill>
                <a:latin typeface="+mn-ea"/>
              </a:rPr>
              <a:t>금속으로</a:t>
            </a:r>
            <a:r>
              <a:rPr sz="3000" b="1" dirty="0">
                <a:solidFill>
                  <a:srgbClr val="1F3A5F"/>
                </a:solidFill>
                <a:latin typeface="+mn-ea"/>
              </a:rPr>
              <a:t> 된 </a:t>
            </a:r>
            <a:r>
              <a:rPr sz="3000" b="1" dirty="0" err="1">
                <a:solidFill>
                  <a:srgbClr val="1F3A5F"/>
                </a:solidFill>
                <a:latin typeface="+mn-ea"/>
              </a:rPr>
              <a:t>자동차</a:t>
            </a:r>
            <a:r>
              <a:rPr sz="3000" b="1" dirty="0">
                <a:solidFill>
                  <a:srgbClr val="1F3A5F"/>
                </a:solidFill>
                <a:latin typeface="+mn-ea"/>
              </a:rPr>
              <a:t>?</a:t>
            </a:r>
          </a:p>
          <a:p>
            <a:pPr algn="ctr">
              <a:spcAft>
                <a:spcPts val="600"/>
              </a:spcAft>
            </a:pPr>
            <a:r>
              <a:rPr sz="2200" b="0" dirty="0">
                <a:solidFill>
                  <a:srgbClr val="666666"/>
                </a:solidFill>
                <a:latin typeface="+mn-ea"/>
              </a:rPr>
              <a:t>"</a:t>
            </a:r>
            <a:r>
              <a:rPr sz="2200" b="0" dirty="0" err="1">
                <a:solidFill>
                  <a:srgbClr val="666666"/>
                </a:solidFill>
                <a:latin typeface="+mn-ea"/>
              </a:rPr>
              <a:t>금속인데</a:t>
            </a:r>
            <a:r>
              <a:rPr sz="2200" b="0" dirty="0">
                <a:solidFill>
                  <a:srgbClr val="666666"/>
                </a:solidFill>
                <a:latin typeface="+mn-ea"/>
              </a:rPr>
              <a:t> </a:t>
            </a:r>
            <a:r>
              <a:rPr sz="2200" b="0" dirty="0" err="1">
                <a:solidFill>
                  <a:srgbClr val="666666"/>
                </a:solidFill>
                <a:latin typeface="+mn-ea"/>
              </a:rPr>
              <a:t>위험하지</a:t>
            </a:r>
            <a:r>
              <a:rPr sz="2200" b="0" dirty="0">
                <a:solidFill>
                  <a:srgbClr val="666666"/>
                </a:solidFill>
                <a:latin typeface="+mn-ea"/>
              </a:rPr>
              <a:t> </a:t>
            </a:r>
            <a:r>
              <a:rPr sz="2200" b="0" dirty="0" err="1">
                <a:solidFill>
                  <a:srgbClr val="666666"/>
                </a:solidFill>
                <a:latin typeface="+mn-ea"/>
              </a:rPr>
              <a:t>않나요</a:t>
            </a:r>
            <a:r>
              <a:rPr sz="2200" b="0" dirty="0">
                <a:solidFill>
                  <a:srgbClr val="666666"/>
                </a:solidFill>
                <a:latin typeface="+mn-ea"/>
              </a:rPr>
              <a:t>?"</a:t>
            </a:r>
          </a:p>
        </p:txBody>
      </p:sp>
    </p:spTree>
    <p:extLst>
      <p:ext uri="{BB962C8B-B14F-4D97-AF65-F5344CB8AC3E}">
        <p14:creationId xmlns:p14="http://schemas.microsoft.com/office/powerpoint/2010/main" val="3994898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1BB9E2-1D26-8B73-0202-92EF95CC35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내용 개체 틀 13">
            <a:extLst>
              <a:ext uri="{FF2B5EF4-FFF2-40B4-BE49-F238E27FC236}">
                <a16:creationId xmlns:a16="http://schemas.microsoft.com/office/drawing/2014/main" id="{83690D00-7302-E7C2-8F35-EB6474F7DD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" y="0"/>
            <a:ext cx="12191997" cy="685799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A724285-D255-048C-3572-5CE3D0137C11}"/>
              </a:ext>
            </a:extLst>
          </p:cNvPr>
          <p:cNvSpPr txBox="1"/>
          <p:nvPr/>
        </p:nvSpPr>
        <p:spPr>
          <a:xfrm>
            <a:off x="1921692" y="387291"/>
            <a:ext cx="5498283" cy="599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3300">
                <a:latin typeface="HY헤드라인M"/>
                <a:ea typeface="HY헤드라인M"/>
              </a:rPr>
              <a:t>낙뢰를 피하는 방법</a:t>
            </a:r>
            <a:endParaRPr lang="ko-KR" altLang="en-US" sz="3300" dirty="0">
              <a:latin typeface="HY헤드라인M"/>
              <a:ea typeface="HY헤드라인M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C6F016B-71ED-C96C-7909-8B1F6B6D22FC}"/>
              </a:ext>
            </a:extLst>
          </p:cNvPr>
          <p:cNvSpPr txBox="1"/>
          <p:nvPr/>
        </p:nvSpPr>
        <p:spPr>
          <a:xfrm>
            <a:off x="1139190" y="1897750"/>
            <a:ext cx="10545775" cy="50783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lang="ko-KR" altLang="en-US" sz="2700" b="1" dirty="0">
                <a:solidFill>
                  <a:srgbClr val="212121"/>
                </a:solidFill>
                <a:latin typeface="+mn-ea"/>
              </a:rPr>
              <a:t>안전한 곳은</a:t>
            </a:r>
            <a:r>
              <a:rPr lang="en-US" altLang="ko-KR" sz="2700" b="1" dirty="0">
                <a:solidFill>
                  <a:srgbClr val="212121"/>
                </a:solidFill>
                <a:latin typeface="+mn-ea"/>
              </a:rPr>
              <a:t>?</a:t>
            </a:r>
            <a:endParaRPr sz="2700" b="1" dirty="0">
              <a:solidFill>
                <a:srgbClr val="212121"/>
              </a:solidFill>
              <a:latin typeface="+mn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83D1742-94F6-89C3-8619-D643990801B0}"/>
              </a:ext>
            </a:extLst>
          </p:cNvPr>
          <p:cNvSpPr txBox="1"/>
          <p:nvPr/>
        </p:nvSpPr>
        <p:spPr>
          <a:xfrm>
            <a:off x="819912" y="2503170"/>
            <a:ext cx="10545775" cy="58477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3200" b="1" dirty="0">
                <a:solidFill>
                  <a:srgbClr val="5B8A5D"/>
                </a:solidFill>
                <a:latin typeface="+mn-ea"/>
              </a:rPr>
              <a:t>Ⓔ </a:t>
            </a:r>
            <a:r>
              <a:rPr sz="3200" b="1" dirty="0" err="1">
                <a:solidFill>
                  <a:srgbClr val="5B8A5D"/>
                </a:solidFill>
                <a:latin typeface="+mn-ea"/>
              </a:rPr>
              <a:t>주차된</a:t>
            </a:r>
            <a:r>
              <a:rPr sz="3200" b="1" dirty="0">
                <a:solidFill>
                  <a:srgbClr val="5B8A5D"/>
                </a:solidFill>
                <a:latin typeface="+mn-ea"/>
              </a:rPr>
              <a:t> </a:t>
            </a:r>
            <a:r>
              <a:rPr sz="3200" b="1" dirty="0" err="1">
                <a:solidFill>
                  <a:srgbClr val="5B8A5D"/>
                </a:solidFill>
                <a:latin typeface="+mn-ea"/>
              </a:rPr>
              <a:t>자동차</a:t>
            </a:r>
            <a:r>
              <a:rPr sz="3200" b="1" dirty="0">
                <a:solidFill>
                  <a:srgbClr val="5B8A5D"/>
                </a:solidFill>
                <a:latin typeface="+mn-ea"/>
              </a:rPr>
              <a:t> </a:t>
            </a:r>
            <a:r>
              <a:rPr lang="ko-KR" altLang="en-US" sz="3200" b="1" dirty="0">
                <a:solidFill>
                  <a:srgbClr val="5B8A5D"/>
                </a:solidFill>
                <a:latin typeface="+mn-ea"/>
              </a:rPr>
              <a:t>안</a:t>
            </a:r>
            <a:endParaRPr sz="3200" b="1" dirty="0">
              <a:solidFill>
                <a:srgbClr val="5B8A5D"/>
              </a:solidFill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83D829-2B98-D923-944F-62D6519A91A0}"/>
              </a:ext>
            </a:extLst>
          </p:cNvPr>
          <p:cNvSpPr txBox="1"/>
          <p:nvPr/>
        </p:nvSpPr>
        <p:spPr>
          <a:xfrm>
            <a:off x="932840" y="3128855"/>
            <a:ext cx="10545775" cy="38472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200"/>
              </a:spcAft>
            </a:pPr>
            <a:r>
              <a:rPr sz="1900" b="0" dirty="0" err="1">
                <a:solidFill>
                  <a:srgbClr val="212121"/>
                </a:solidFill>
                <a:latin typeface="+mn-ea"/>
              </a:rPr>
              <a:t>반대입니다</a:t>
            </a:r>
            <a:r>
              <a:rPr sz="1900" b="0" dirty="0">
                <a:solidFill>
                  <a:srgbClr val="212121"/>
                </a:solidFill>
                <a:latin typeface="+mn-ea"/>
              </a:rPr>
              <a:t>! </a:t>
            </a:r>
            <a:r>
              <a:rPr sz="1900" b="0" dirty="0" err="1">
                <a:solidFill>
                  <a:srgbClr val="212121"/>
                </a:solidFill>
                <a:latin typeface="+mn-ea"/>
              </a:rPr>
              <a:t>전류가</a:t>
            </a:r>
            <a:r>
              <a:rPr sz="19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1900" b="1" dirty="0" err="1">
                <a:solidFill>
                  <a:srgbClr val="1F3A5F"/>
                </a:solidFill>
                <a:latin typeface="+mn-ea"/>
              </a:rPr>
              <a:t>차체</a:t>
            </a:r>
            <a:r>
              <a:rPr sz="1900" b="1" dirty="0">
                <a:solidFill>
                  <a:srgbClr val="1F3A5F"/>
                </a:solidFill>
                <a:latin typeface="+mn-ea"/>
              </a:rPr>
              <a:t> </a:t>
            </a:r>
            <a:r>
              <a:rPr sz="1900" b="1" dirty="0" err="1">
                <a:solidFill>
                  <a:srgbClr val="1F3A5F"/>
                </a:solidFill>
                <a:latin typeface="+mn-ea"/>
              </a:rPr>
              <a:t>겉면을</a:t>
            </a:r>
            <a:r>
              <a:rPr sz="1900" b="1" dirty="0">
                <a:solidFill>
                  <a:srgbClr val="1F3A5F"/>
                </a:solidFill>
                <a:latin typeface="+mn-ea"/>
              </a:rPr>
              <a:t> </a:t>
            </a:r>
            <a:r>
              <a:rPr sz="1900" b="1" dirty="0" err="1">
                <a:solidFill>
                  <a:srgbClr val="1F3A5F"/>
                </a:solidFill>
                <a:latin typeface="+mn-ea"/>
              </a:rPr>
              <a:t>타고</a:t>
            </a:r>
            <a:r>
              <a:rPr sz="1900" b="1" dirty="0">
                <a:solidFill>
                  <a:srgbClr val="1F3A5F"/>
                </a:solidFill>
                <a:latin typeface="+mn-ea"/>
              </a:rPr>
              <a:t> → </a:t>
            </a:r>
            <a:r>
              <a:rPr sz="1900" b="1" dirty="0" err="1">
                <a:solidFill>
                  <a:srgbClr val="1F3A5F"/>
                </a:solidFill>
                <a:latin typeface="+mn-ea"/>
              </a:rPr>
              <a:t>땅으로</a:t>
            </a:r>
            <a:r>
              <a:rPr sz="19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1900" b="0" dirty="0" err="1">
                <a:solidFill>
                  <a:srgbClr val="212121"/>
                </a:solidFill>
                <a:latin typeface="+mn-ea"/>
              </a:rPr>
              <a:t>빠져나갑니다</a:t>
            </a:r>
            <a:r>
              <a:rPr sz="1900" b="0" dirty="0">
                <a:solidFill>
                  <a:srgbClr val="212121"/>
                </a:solidFill>
                <a:latin typeface="+mn-ea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307263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C412DE-7DD8-C092-37DB-7FC123AE69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내용 개체 틀 13">
            <a:extLst>
              <a:ext uri="{FF2B5EF4-FFF2-40B4-BE49-F238E27FC236}">
                <a16:creationId xmlns:a16="http://schemas.microsoft.com/office/drawing/2014/main" id="{10DD20DC-2A62-5711-D1F5-6F66C8199D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" y="0"/>
            <a:ext cx="12191997" cy="685799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2673247-ACE7-80B8-2538-A90C7871177D}"/>
              </a:ext>
            </a:extLst>
          </p:cNvPr>
          <p:cNvSpPr txBox="1"/>
          <p:nvPr/>
        </p:nvSpPr>
        <p:spPr>
          <a:xfrm>
            <a:off x="1921692" y="387291"/>
            <a:ext cx="5498283" cy="599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3300">
                <a:latin typeface="HY헤드라인M"/>
                <a:ea typeface="HY헤드라인M"/>
              </a:rPr>
              <a:t>낙뢰를 피하는 방법</a:t>
            </a:r>
            <a:endParaRPr lang="ko-KR" altLang="en-US" sz="3300" dirty="0">
              <a:latin typeface="HY헤드라인M"/>
              <a:ea typeface="HY헤드라인M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4631056-FE9C-3EAC-D1A8-38C0ACEEEFA0}"/>
              </a:ext>
            </a:extLst>
          </p:cNvPr>
          <p:cNvSpPr txBox="1"/>
          <p:nvPr/>
        </p:nvSpPr>
        <p:spPr>
          <a:xfrm>
            <a:off x="1139190" y="1897750"/>
            <a:ext cx="10545775" cy="50783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lang="ko-KR" altLang="en-US" sz="2700" b="1" dirty="0">
                <a:solidFill>
                  <a:srgbClr val="212121"/>
                </a:solidFill>
                <a:latin typeface="+mn-ea"/>
              </a:rPr>
              <a:t>안전한 곳은</a:t>
            </a:r>
            <a:r>
              <a:rPr lang="en-US" altLang="ko-KR" sz="2700" b="1" dirty="0">
                <a:solidFill>
                  <a:srgbClr val="212121"/>
                </a:solidFill>
                <a:latin typeface="+mn-ea"/>
              </a:rPr>
              <a:t>?</a:t>
            </a:r>
            <a:endParaRPr sz="2700" b="1" dirty="0">
              <a:solidFill>
                <a:srgbClr val="212121"/>
              </a:solidFill>
              <a:latin typeface="+mn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8BD4EB-C290-4A70-7F71-B5412EC88579}"/>
              </a:ext>
            </a:extLst>
          </p:cNvPr>
          <p:cNvSpPr txBox="1"/>
          <p:nvPr/>
        </p:nvSpPr>
        <p:spPr>
          <a:xfrm>
            <a:off x="819912" y="2503170"/>
            <a:ext cx="10545775" cy="58477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3200" b="1" dirty="0">
                <a:solidFill>
                  <a:srgbClr val="5B8A5D"/>
                </a:solidFill>
                <a:latin typeface="+mn-ea"/>
              </a:rPr>
              <a:t>Ⓔ </a:t>
            </a:r>
            <a:r>
              <a:rPr sz="3200" b="1" dirty="0" err="1">
                <a:solidFill>
                  <a:srgbClr val="5B8A5D"/>
                </a:solidFill>
                <a:latin typeface="+mn-ea"/>
              </a:rPr>
              <a:t>주차된</a:t>
            </a:r>
            <a:r>
              <a:rPr sz="3200" b="1" dirty="0">
                <a:solidFill>
                  <a:srgbClr val="5B8A5D"/>
                </a:solidFill>
                <a:latin typeface="+mn-ea"/>
              </a:rPr>
              <a:t> </a:t>
            </a:r>
            <a:r>
              <a:rPr sz="3200" b="1" dirty="0" err="1">
                <a:solidFill>
                  <a:srgbClr val="5B8A5D"/>
                </a:solidFill>
                <a:latin typeface="+mn-ea"/>
              </a:rPr>
              <a:t>자동차</a:t>
            </a:r>
            <a:r>
              <a:rPr sz="3200" b="1" dirty="0">
                <a:solidFill>
                  <a:srgbClr val="5B8A5D"/>
                </a:solidFill>
                <a:latin typeface="+mn-ea"/>
              </a:rPr>
              <a:t> </a:t>
            </a:r>
            <a:r>
              <a:rPr lang="ko-KR" altLang="en-US" sz="3200" b="1" dirty="0">
                <a:solidFill>
                  <a:srgbClr val="5B8A5D"/>
                </a:solidFill>
                <a:latin typeface="+mn-ea"/>
              </a:rPr>
              <a:t>안</a:t>
            </a:r>
            <a:endParaRPr sz="3200" b="1" dirty="0">
              <a:solidFill>
                <a:srgbClr val="5B8A5D"/>
              </a:solidFill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4C7E44-47C6-3052-3CBE-E918B6472DFD}"/>
              </a:ext>
            </a:extLst>
          </p:cNvPr>
          <p:cNvSpPr txBox="1"/>
          <p:nvPr/>
        </p:nvSpPr>
        <p:spPr>
          <a:xfrm>
            <a:off x="932840" y="3128855"/>
            <a:ext cx="10545775" cy="38472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200"/>
              </a:spcAft>
            </a:pPr>
            <a:r>
              <a:rPr sz="1900" b="0" dirty="0" err="1">
                <a:solidFill>
                  <a:srgbClr val="212121"/>
                </a:solidFill>
                <a:latin typeface="+mn-ea"/>
              </a:rPr>
              <a:t>반대입니다</a:t>
            </a:r>
            <a:r>
              <a:rPr sz="1900" b="0" dirty="0">
                <a:solidFill>
                  <a:srgbClr val="212121"/>
                </a:solidFill>
                <a:latin typeface="+mn-ea"/>
              </a:rPr>
              <a:t>! </a:t>
            </a:r>
            <a:r>
              <a:rPr sz="1900" b="0" dirty="0" err="1">
                <a:solidFill>
                  <a:srgbClr val="212121"/>
                </a:solidFill>
                <a:latin typeface="+mn-ea"/>
              </a:rPr>
              <a:t>전류가</a:t>
            </a:r>
            <a:r>
              <a:rPr sz="19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1900" b="1" dirty="0" err="1">
                <a:solidFill>
                  <a:srgbClr val="1F3A5F"/>
                </a:solidFill>
                <a:latin typeface="+mn-ea"/>
              </a:rPr>
              <a:t>차체</a:t>
            </a:r>
            <a:r>
              <a:rPr sz="1900" b="1" dirty="0">
                <a:solidFill>
                  <a:srgbClr val="1F3A5F"/>
                </a:solidFill>
                <a:latin typeface="+mn-ea"/>
              </a:rPr>
              <a:t> </a:t>
            </a:r>
            <a:r>
              <a:rPr sz="1900" b="1" dirty="0" err="1">
                <a:solidFill>
                  <a:srgbClr val="1F3A5F"/>
                </a:solidFill>
                <a:latin typeface="+mn-ea"/>
              </a:rPr>
              <a:t>겉면을</a:t>
            </a:r>
            <a:r>
              <a:rPr sz="1900" b="1" dirty="0">
                <a:solidFill>
                  <a:srgbClr val="1F3A5F"/>
                </a:solidFill>
                <a:latin typeface="+mn-ea"/>
              </a:rPr>
              <a:t> </a:t>
            </a:r>
            <a:r>
              <a:rPr sz="1900" b="1" dirty="0" err="1">
                <a:solidFill>
                  <a:srgbClr val="1F3A5F"/>
                </a:solidFill>
                <a:latin typeface="+mn-ea"/>
              </a:rPr>
              <a:t>타고</a:t>
            </a:r>
            <a:r>
              <a:rPr sz="1900" b="1" dirty="0">
                <a:solidFill>
                  <a:srgbClr val="1F3A5F"/>
                </a:solidFill>
                <a:latin typeface="+mn-ea"/>
              </a:rPr>
              <a:t> → </a:t>
            </a:r>
            <a:r>
              <a:rPr sz="1900" b="1" dirty="0" err="1">
                <a:solidFill>
                  <a:srgbClr val="1F3A5F"/>
                </a:solidFill>
                <a:latin typeface="+mn-ea"/>
              </a:rPr>
              <a:t>땅으로</a:t>
            </a:r>
            <a:r>
              <a:rPr sz="19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1900" b="0" dirty="0" err="1">
                <a:solidFill>
                  <a:srgbClr val="212121"/>
                </a:solidFill>
                <a:latin typeface="+mn-ea"/>
              </a:rPr>
              <a:t>빠져나갑니다</a:t>
            </a:r>
            <a:r>
              <a:rPr sz="1900" b="0" dirty="0">
                <a:solidFill>
                  <a:srgbClr val="212121"/>
                </a:solidFill>
                <a:latin typeface="+mn-ea"/>
              </a:rPr>
              <a:t>  </a:t>
            </a:r>
          </a:p>
        </p:txBody>
      </p:sp>
      <p:sp>
        <p:nvSpPr>
          <p:cNvPr id="9" name="Rounded Rectangle 7">
            <a:extLst>
              <a:ext uri="{FF2B5EF4-FFF2-40B4-BE49-F238E27FC236}">
                <a16:creationId xmlns:a16="http://schemas.microsoft.com/office/drawing/2014/main" id="{B2676BAC-18D1-6B85-307B-8754D3110559}"/>
              </a:ext>
            </a:extLst>
          </p:cNvPr>
          <p:cNvSpPr/>
          <p:nvPr/>
        </p:nvSpPr>
        <p:spPr>
          <a:xfrm>
            <a:off x="2820543" y="4593951"/>
            <a:ext cx="2077593" cy="546735"/>
          </a:xfrm>
          <a:prstGeom prst="roundRect">
            <a:avLst>
              <a:gd name="adj" fmla="val 30000"/>
            </a:avLst>
          </a:prstGeom>
          <a:solidFill>
            <a:srgbClr val="FFFFFF"/>
          </a:solidFill>
          <a:ln w="1905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400" b="1" dirty="0" err="1">
                <a:solidFill>
                  <a:schemeClr val="accent2"/>
                </a:solidFill>
                <a:latin typeface="+mn-ea"/>
              </a:rPr>
              <a:t>창문</a:t>
            </a:r>
            <a:r>
              <a:rPr sz="1400" b="1" dirty="0">
                <a:solidFill>
                  <a:schemeClr val="accent2"/>
                </a:solidFill>
                <a:latin typeface="+mn-ea"/>
              </a:rPr>
              <a:t> </a:t>
            </a:r>
            <a:r>
              <a:rPr sz="1400" b="1" dirty="0" err="1">
                <a:solidFill>
                  <a:schemeClr val="accent2"/>
                </a:solidFill>
                <a:latin typeface="+mn-ea"/>
              </a:rPr>
              <a:t>닫기</a:t>
            </a:r>
            <a:endParaRPr sz="1400" b="1" dirty="0">
              <a:solidFill>
                <a:schemeClr val="accent2"/>
              </a:solidFill>
              <a:latin typeface="+mn-ea"/>
            </a:endParaRPr>
          </a:p>
        </p:txBody>
      </p:sp>
      <p:sp>
        <p:nvSpPr>
          <p:cNvPr id="12" name="Rounded Rectangle 8">
            <a:extLst>
              <a:ext uri="{FF2B5EF4-FFF2-40B4-BE49-F238E27FC236}">
                <a16:creationId xmlns:a16="http://schemas.microsoft.com/office/drawing/2014/main" id="{92FD6DB4-B893-DC24-CCB4-34B4D9FCEB10}"/>
              </a:ext>
            </a:extLst>
          </p:cNvPr>
          <p:cNvSpPr/>
          <p:nvPr/>
        </p:nvSpPr>
        <p:spPr>
          <a:xfrm>
            <a:off x="5057203" y="4593952"/>
            <a:ext cx="2077593" cy="546735"/>
          </a:xfrm>
          <a:prstGeom prst="roundRect">
            <a:avLst>
              <a:gd name="adj" fmla="val 30000"/>
            </a:avLst>
          </a:prstGeom>
          <a:solidFill>
            <a:srgbClr val="FFFFFF"/>
          </a:solidFill>
          <a:ln w="1905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400" b="1">
                <a:solidFill>
                  <a:schemeClr val="accent2"/>
                </a:solidFill>
                <a:latin typeface="+mn-ea"/>
              </a:rPr>
              <a:t>차 세우기</a:t>
            </a:r>
          </a:p>
        </p:txBody>
      </p:sp>
      <p:sp>
        <p:nvSpPr>
          <p:cNvPr id="15" name="Rounded Rectangle 9">
            <a:extLst>
              <a:ext uri="{FF2B5EF4-FFF2-40B4-BE49-F238E27FC236}">
                <a16:creationId xmlns:a16="http://schemas.microsoft.com/office/drawing/2014/main" id="{D9526077-4311-FDC4-19B1-4BF3B9938463}"/>
              </a:ext>
            </a:extLst>
          </p:cNvPr>
          <p:cNvSpPr/>
          <p:nvPr/>
        </p:nvSpPr>
        <p:spPr>
          <a:xfrm>
            <a:off x="7293863" y="4593952"/>
            <a:ext cx="2077593" cy="546735"/>
          </a:xfrm>
          <a:prstGeom prst="roundRect">
            <a:avLst>
              <a:gd name="adj" fmla="val 30000"/>
            </a:avLst>
          </a:prstGeom>
          <a:solidFill>
            <a:srgbClr val="FFFFFF"/>
          </a:solidFill>
          <a:ln w="1905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400" b="1">
                <a:solidFill>
                  <a:schemeClr val="accent2"/>
                </a:solidFill>
                <a:latin typeface="+mn-ea"/>
              </a:rPr>
              <a:t>금속 부분 만지지 않기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08C15A9-C1B0-2827-0A33-F4216F902A5B}"/>
              </a:ext>
            </a:extLst>
          </p:cNvPr>
          <p:cNvSpPr txBox="1"/>
          <p:nvPr/>
        </p:nvSpPr>
        <p:spPr>
          <a:xfrm>
            <a:off x="2976563" y="4122892"/>
            <a:ext cx="6394894" cy="46166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lang="ko-KR" altLang="en-US" sz="2400" b="1" dirty="0">
                <a:solidFill>
                  <a:srgbClr val="212121"/>
                </a:solidFill>
                <a:latin typeface="+mn-ea"/>
              </a:rPr>
              <a:t>다만</a:t>
            </a:r>
            <a:r>
              <a:rPr lang="en-US" altLang="ko-KR" sz="2400" b="1" dirty="0">
                <a:solidFill>
                  <a:srgbClr val="212121"/>
                </a:solidFill>
                <a:latin typeface="+mn-ea"/>
              </a:rPr>
              <a:t>...</a:t>
            </a:r>
            <a:endParaRPr sz="2400" b="1" dirty="0">
              <a:solidFill>
                <a:srgbClr val="21212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663436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7331F7-1192-D05D-2DA0-7F6C0BA1A2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내용 개체 틀 15">
            <a:extLst>
              <a:ext uri="{FF2B5EF4-FFF2-40B4-BE49-F238E27FC236}">
                <a16:creationId xmlns:a16="http://schemas.microsoft.com/office/drawing/2014/main" id="{DE5BDEA3-1F34-A007-2E73-488B55F1BD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" y="0"/>
            <a:ext cx="12191997" cy="685799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EF3C202-D87B-0845-5D6F-91A042D0FFA2}"/>
              </a:ext>
            </a:extLst>
          </p:cNvPr>
          <p:cNvSpPr txBox="1"/>
          <p:nvPr/>
        </p:nvSpPr>
        <p:spPr>
          <a:xfrm>
            <a:off x="2171700" y="407988"/>
            <a:ext cx="611232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3400" dirty="0">
                <a:latin typeface="HY헤드라인M"/>
                <a:ea typeface="HY헤드라인M"/>
              </a:rPr>
              <a:t>안전한 행동</a:t>
            </a:r>
            <a:r>
              <a:rPr lang="en-US" altLang="ko-KR" sz="3400" dirty="0">
                <a:latin typeface="HY헤드라인M"/>
                <a:ea typeface="HY헤드라인M"/>
              </a:rPr>
              <a:t>, </a:t>
            </a:r>
            <a:r>
              <a:rPr lang="ko-KR" altLang="en-US" sz="3400" dirty="0">
                <a:latin typeface="HY헤드라인M"/>
                <a:ea typeface="HY헤드라인M"/>
              </a:rPr>
              <a:t>위험한 행동</a:t>
            </a: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B2724A88-2C8A-641C-01A0-81CB814C3147}"/>
              </a:ext>
            </a:extLst>
          </p:cNvPr>
          <p:cNvGrpSpPr/>
          <p:nvPr/>
        </p:nvGrpSpPr>
        <p:grpSpPr>
          <a:xfrm>
            <a:off x="2352598" y="1697095"/>
            <a:ext cx="7486803" cy="4178680"/>
            <a:chOff x="2352598" y="1652347"/>
            <a:chExt cx="7486803" cy="4178680"/>
          </a:xfrm>
        </p:grpSpPr>
        <p:pic>
          <p:nvPicPr>
            <p:cNvPr id="7" name="Picture 5" descr="p17.jpg">
              <a:extLst>
                <a:ext uri="{FF2B5EF4-FFF2-40B4-BE49-F238E27FC236}">
                  <a16:creationId xmlns:a16="http://schemas.microsoft.com/office/drawing/2014/main" id="{779E8E2D-5FD3-8828-E0B5-E01DC5B95DC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</a:blip>
            <a:stretch>
              <a:fillRect/>
            </a:stretch>
          </p:blipFill>
          <p:spPr>
            <a:xfrm>
              <a:off x="2352598" y="1652347"/>
              <a:ext cx="7486803" cy="4178680"/>
            </a:xfrm>
            <a:prstGeom prst="rect">
              <a:avLst/>
            </a:prstGeom>
          </p:spPr>
        </p:pic>
        <p:sp>
          <p:nvSpPr>
            <p:cNvPr id="9" name="Oval 6">
              <a:extLst>
                <a:ext uri="{FF2B5EF4-FFF2-40B4-BE49-F238E27FC236}">
                  <a16:creationId xmlns:a16="http://schemas.microsoft.com/office/drawing/2014/main" id="{A212402C-FE88-DCA3-B9B8-127E018F3D48}"/>
                </a:ext>
              </a:extLst>
            </p:cNvPr>
            <p:cNvSpPr/>
            <p:nvPr/>
          </p:nvSpPr>
          <p:spPr>
            <a:xfrm>
              <a:off x="2599842" y="1752600"/>
              <a:ext cx="376479" cy="376479"/>
            </a:xfrm>
            <a:prstGeom prst="ellipse">
              <a:avLst/>
            </a:prstGeom>
            <a:solidFill>
              <a:srgbClr val="1F3A5F">
                <a:alpha val="10000"/>
              </a:srgbClr>
            </a:solidFill>
            <a:ln w="19050"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/>
              <a:r>
                <a:rPr sz="1600" b="1">
                  <a:solidFill>
                    <a:srgbClr val="FFFFFF"/>
                  </a:solidFill>
                  <a:latin typeface="나눔고딕"/>
                  <a:ea typeface="나눔고딕"/>
                </a:rPr>
                <a:t>1</a:t>
              </a:r>
            </a:p>
          </p:txBody>
        </p:sp>
        <p:sp>
          <p:nvSpPr>
            <p:cNvPr id="12" name="Oval 7">
              <a:extLst>
                <a:ext uri="{FF2B5EF4-FFF2-40B4-BE49-F238E27FC236}">
                  <a16:creationId xmlns:a16="http://schemas.microsoft.com/office/drawing/2014/main" id="{FCBF158F-3BB2-275F-7ED5-AA603C511F44}"/>
                </a:ext>
              </a:extLst>
            </p:cNvPr>
            <p:cNvSpPr/>
            <p:nvPr/>
          </p:nvSpPr>
          <p:spPr>
            <a:xfrm>
              <a:off x="4890363" y="1752600"/>
              <a:ext cx="376479" cy="376479"/>
            </a:xfrm>
            <a:prstGeom prst="ellipse">
              <a:avLst/>
            </a:prstGeom>
            <a:solidFill>
              <a:srgbClr val="1F3A5F">
                <a:alpha val="10000"/>
              </a:srgbClr>
            </a:solidFill>
            <a:ln w="19050"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/>
              <a:r>
                <a:rPr sz="1600" b="1">
                  <a:solidFill>
                    <a:srgbClr val="FFFFFF"/>
                  </a:solidFill>
                  <a:latin typeface="나눔고딕"/>
                  <a:ea typeface="나눔고딕"/>
                </a:rPr>
                <a:t>2</a:t>
              </a:r>
            </a:p>
          </p:txBody>
        </p:sp>
        <p:sp>
          <p:nvSpPr>
            <p:cNvPr id="14" name="Oval 8">
              <a:extLst>
                <a:ext uri="{FF2B5EF4-FFF2-40B4-BE49-F238E27FC236}">
                  <a16:creationId xmlns:a16="http://schemas.microsoft.com/office/drawing/2014/main" id="{6BEC0F16-BC93-BC60-EABC-69F3019C1FFA}"/>
                </a:ext>
              </a:extLst>
            </p:cNvPr>
            <p:cNvSpPr/>
            <p:nvPr/>
          </p:nvSpPr>
          <p:spPr>
            <a:xfrm>
              <a:off x="7281060" y="1752600"/>
              <a:ext cx="376479" cy="376479"/>
            </a:xfrm>
            <a:prstGeom prst="ellipse">
              <a:avLst/>
            </a:prstGeom>
            <a:solidFill>
              <a:srgbClr val="1F3A5F">
                <a:alpha val="10000"/>
              </a:srgbClr>
            </a:solidFill>
            <a:ln w="19050"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/>
              <a:r>
                <a:rPr sz="1600" b="1">
                  <a:solidFill>
                    <a:srgbClr val="FFFFFF"/>
                  </a:solidFill>
                  <a:latin typeface="나눔고딕"/>
                  <a:ea typeface="나눔고딕"/>
                </a:rPr>
                <a:t>3</a:t>
              </a:r>
            </a:p>
          </p:txBody>
        </p:sp>
        <p:sp>
          <p:nvSpPr>
            <p:cNvPr id="18" name="Oval 9">
              <a:extLst>
                <a:ext uri="{FF2B5EF4-FFF2-40B4-BE49-F238E27FC236}">
                  <a16:creationId xmlns:a16="http://schemas.microsoft.com/office/drawing/2014/main" id="{12A951EB-5FE7-784E-240C-D90240981C4B}"/>
                </a:ext>
              </a:extLst>
            </p:cNvPr>
            <p:cNvSpPr/>
            <p:nvPr/>
          </p:nvSpPr>
          <p:spPr>
            <a:xfrm>
              <a:off x="2599842" y="3062287"/>
              <a:ext cx="376479" cy="376479"/>
            </a:xfrm>
            <a:prstGeom prst="ellipse">
              <a:avLst/>
            </a:prstGeom>
            <a:solidFill>
              <a:srgbClr val="1F3A5F">
                <a:alpha val="10000"/>
              </a:srgbClr>
            </a:solidFill>
            <a:ln w="19050"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/>
              <a:r>
                <a:rPr sz="1600" b="1">
                  <a:solidFill>
                    <a:srgbClr val="FFFFFF"/>
                  </a:solidFill>
                  <a:latin typeface="나눔고딕"/>
                  <a:ea typeface="나눔고딕"/>
                </a:rPr>
                <a:t>4</a:t>
              </a:r>
            </a:p>
          </p:txBody>
        </p:sp>
        <p:sp>
          <p:nvSpPr>
            <p:cNvPr id="20" name="Oval 10">
              <a:extLst>
                <a:ext uri="{FF2B5EF4-FFF2-40B4-BE49-F238E27FC236}">
                  <a16:creationId xmlns:a16="http://schemas.microsoft.com/office/drawing/2014/main" id="{CF61BB2A-23B5-27E2-9F68-2EE59ADE5B8E}"/>
                </a:ext>
              </a:extLst>
            </p:cNvPr>
            <p:cNvSpPr/>
            <p:nvPr/>
          </p:nvSpPr>
          <p:spPr>
            <a:xfrm>
              <a:off x="4890363" y="3062287"/>
              <a:ext cx="376479" cy="376479"/>
            </a:xfrm>
            <a:prstGeom prst="ellipse">
              <a:avLst/>
            </a:prstGeom>
            <a:solidFill>
              <a:srgbClr val="1F3A5F">
                <a:alpha val="10000"/>
              </a:srgbClr>
            </a:solidFill>
            <a:ln w="19050"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/>
              <a:r>
                <a:rPr sz="1600" b="1">
                  <a:solidFill>
                    <a:srgbClr val="FFFFFF"/>
                  </a:solidFill>
                  <a:latin typeface="나눔고딕"/>
                  <a:ea typeface="나눔고딕"/>
                </a:rPr>
                <a:t>5</a:t>
              </a:r>
            </a:p>
          </p:txBody>
        </p:sp>
        <p:sp>
          <p:nvSpPr>
            <p:cNvPr id="22" name="Oval 11">
              <a:extLst>
                <a:ext uri="{FF2B5EF4-FFF2-40B4-BE49-F238E27FC236}">
                  <a16:creationId xmlns:a16="http://schemas.microsoft.com/office/drawing/2014/main" id="{84B5C131-9C46-DF51-0416-CCBE41DB7E84}"/>
                </a:ext>
              </a:extLst>
            </p:cNvPr>
            <p:cNvSpPr/>
            <p:nvPr/>
          </p:nvSpPr>
          <p:spPr>
            <a:xfrm>
              <a:off x="7281060" y="3062287"/>
              <a:ext cx="376479" cy="376479"/>
            </a:xfrm>
            <a:prstGeom prst="ellipse">
              <a:avLst/>
            </a:prstGeom>
            <a:solidFill>
              <a:srgbClr val="1F3A5F">
                <a:alpha val="10000"/>
              </a:srgbClr>
            </a:solidFill>
            <a:ln w="19050"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/>
              <a:r>
                <a:rPr sz="1600" b="1">
                  <a:solidFill>
                    <a:srgbClr val="FFFFFF"/>
                  </a:solidFill>
                  <a:latin typeface="나눔고딕"/>
                  <a:ea typeface="나눔고딕"/>
                </a:rPr>
                <a:t>6</a:t>
              </a:r>
            </a:p>
          </p:txBody>
        </p:sp>
        <p:sp>
          <p:nvSpPr>
            <p:cNvPr id="24" name="Oval 12">
              <a:extLst>
                <a:ext uri="{FF2B5EF4-FFF2-40B4-BE49-F238E27FC236}">
                  <a16:creationId xmlns:a16="http://schemas.microsoft.com/office/drawing/2014/main" id="{DE4F65BE-D8EF-6679-556F-166AAB694170}"/>
                </a:ext>
              </a:extLst>
            </p:cNvPr>
            <p:cNvSpPr/>
            <p:nvPr/>
          </p:nvSpPr>
          <p:spPr>
            <a:xfrm>
              <a:off x="2599842" y="4371974"/>
              <a:ext cx="376479" cy="376479"/>
            </a:xfrm>
            <a:prstGeom prst="ellipse">
              <a:avLst/>
            </a:prstGeom>
            <a:solidFill>
              <a:srgbClr val="1F3A5F">
                <a:alpha val="10000"/>
              </a:srgbClr>
            </a:solidFill>
            <a:ln w="19050"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/>
              <a:r>
                <a:rPr sz="1600" b="1" dirty="0">
                  <a:solidFill>
                    <a:srgbClr val="FFFFFF"/>
                  </a:solidFill>
                  <a:latin typeface="나눔고딕"/>
                  <a:ea typeface="나눔고딕"/>
                </a:rPr>
                <a:t>7</a:t>
              </a:r>
            </a:p>
          </p:txBody>
        </p:sp>
        <p:sp>
          <p:nvSpPr>
            <p:cNvPr id="26" name="Oval 13">
              <a:extLst>
                <a:ext uri="{FF2B5EF4-FFF2-40B4-BE49-F238E27FC236}">
                  <a16:creationId xmlns:a16="http://schemas.microsoft.com/office/drawing/2014/main" id="{4E2BAEBB-75A9-AF8A-1674-AE43FE209701}"/>
                </a:ext>
              </a:extLst>
            </p:cNvPr>
            <p:cNvSpPr/>
            <p:nvPr/>
          </p:nvSpPr>
          <p:spPr>
            <a:xfrm>
              <a:off x="4890363" y="4371974"/>
              <a:ext cx="376479" cy="376479"/>
            </a:xfrm>
            <a:prstGeom prst="ellipse">
              <a:avLst/>
            </a:prstGeom>
            <a:solidFill>
              <a:srgbClr val="1F3A5F">
                <a:alpha val="10000"/>
              </a:srgbClr>
            </a:solidFill>
            <a:ln w="19050"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/>
              <a:r>
                <a:rPr sz="1600" b="1">
                  <a:solidFill>
                    <a:srgbClr val="FFFFFF"/>
                  </a:solidFill>
                  <a:latin typeface="나눔고딕"/>
                  <a:ea typeface="나눔고딕"/>
                </a:rPr>
                <a:t>8</a:t>
              </a:r>
            </a:p>
          </p:txBody>
        </p:sp>
        <p:sp>
          <p:nvSpPr>
            <p:cNvPr id="28" name="Oval 14">
              <a:extLst>
                <a:ext uri="{FF2B5EF4-FFF2-40B4-BE49-F238E27FC236}">
                  <a16:creationId xmlns:a16="http://schemas.microsoft.com/office/drawing/2014/main" id="{72E14232-91A7-3BE1-5C22-3EA1F4FA6825}"/>
                </a:ext>
              </a:extLst>
            </p:cNvPr>
            <p:cNvSpPr/>
            <p:nvPr/>
          </p:nvSpPr>
          <p:spPr>
            <a:xfrm>
              <a:off x="7281060" y="4371974"/>
              <a:ext cx="376479" cy="376479"/>
            </a:xfrm>
            <a:prstGeom prst="ellipse">
              <a:avLst/>
            </a:prstGeom>
            <a:solidFill>
              <a:srgbClr val="1F3A5F">
                <a:alpha val="10000"/>
              </a:srgbClr>
            </a:solidFill>
            <a:ln w="19050"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/>
              <a:r>
                <a:rPr sz="1600" b="1" dirty="0">
                  <a:solidFill>
                    <a:srgbClr val="FFFFFF"/>
                  </a:solidFill>
                  <a:latin typeface="나눔고딕"/>
                  <a:ea typeface="나눔고딕"/>
                </a:rPr>
                <a:t>9</a:t>
              </a:r>
            </a:p>
          </p:txBody>
        </p:sp>
      </p:grpSp>
      <p:sp>
        <p:nvSpPr>
          <p:cNvPr id="3" name="Rounded Rectangle 4">
            <a:extLst>
              <a:ext uri="{FF2B5EF4-FFF2-40B4-BE49-F238E27FC236}">
                <a16:creationId xmlns:a16="http://schemas.microsoft.com/office/drawing/2014/main" id="{72AD551A-DBC0-1AE6-E7C1-FC7AD6EA30F2}"/>
              </a:ext>
            </a:extLst>
          </p:cNvPr>
          <p:cNvSpPr/>
          <p:nvPr/>
        </p:nvSpPr>
        <p:spPr>
          <a:xfrm>
            <a:off x="2266467" y="1725670"/>
            <a:ext cx="7915758" cy="3566160"/>
          </a:xfrm>
          <a:prstGeom prst="roundRect">
            <a:avLst>
              <a:gd name="adj" fmla="val 5000"/>
            </a:avLst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r>
              <a:rPr lang="ko-KR" altLang="en-US" sz="2800" b="1" dirty="0">
                <a:solidFill>
                  <a:schemeClr val="accent3">
                    <a:lumMod val="50000"/>
                  </a:schemeClr>
                </a:solidFill>
                <a:latin typeface="+mn-ea"/>
              </a:rPr>
              <a:t>안전하게 대피했다</a:t>
            </a:r>
            <a:r>
              <a:rPr lang="en-US" altLang="ko-KR" sz="2800" b="1" dirty="0">
                <a:solidFill>
                  <a:schemeClr val="accent3">
                    <a:lumMod val="50000"/>
                  </a:schemeClr>
                </a:solidFill>
                <a:latin typeface="+mn-ea"/>
              </a:rPr>
              <a:t>! </a:t>
            </a:r>
            <a:r>
              <a:rPr lang="ko-KR" altLang="en-US" sz="2800" b="1" dirty="0">
                <a:solidFill>
                  <a:schemeClr val="accent3">
                    <a:lumMod val="50000"/>
                  </a:schemeClr>
                </a:solidFill>
                <a:latin typeface="+mn-ea"/>
              </a:rPr>
              <a:t>그 이후</a:t>
            </a:r>
            <a:endParaRPr lang="en-US" altLang="ko-KR" sz="2800" b="1" dirty="0">
              <a:solidFill>
                <a:schemeClr val="accent3">
                  <a:lumMod val="50000"/>
                </a:schemeClr>
              </a:solidFill>
              <a:latin typeface="+mn-ea"/>
            </a:endParaRPr>
          </a:p>
          <a:p>
            <a:r>
              <a:rPr lang="ko-KR" altLang="en-US" sz="4000" b="1" dirty="0">
                <a:solidFill>
                  <a:srgbClr val="212121"/>
                </a:solidFill>
                <a:latin typeface="+mn-ea"/>
              </a:rPr>
              <a:t>하면 안되는 행동을 골라 봅시다</a:t>
            </a:r>
            <a:endParaRPr sz="4000" b="1" dirty="0">
              <a:solidFill>
                <a:srgbClr val="21212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659964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429A45-3110-63E2-35EF-2110255CB8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15">
            <a:extLst>
              <a:ext uri="{FF2B5EF4-FFF2-40B4-BE49-F238E27FC236}">
                <a16:creationId xmlns:a16="http://schemas.microsoft.com/office/drawing/2014/main" id="{123A7535-01B6-779B-4C13-6304FD4C3B4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" y="0"/>
            <a:ext cx="12191997" cy="685799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7A0D9F5-F796-3F9B-9632-289F80138A0A}"/>
              </a:ext>
            </a:extLst>
          </p:cNvPr>
          <p:cNvSpPr txBox="1"/>
          <p:nvPr/>
        </p:nvSpPr>
        <p:spPr>
          <a:xfrm>
            <a:off x="2171700" y="407988"/>
            <a:ext cx="611232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3400" dirty="0">
                <a:latin typeface="HY헤드라인M"/>
                <a:ea typeface="HY헤드라인M"/>
              </a:rPr>
              <a:t>안전한 행동</a:t>
            </a:r>
            <a:r>
              <a:rPr lang="en-US" altLang="ko-KR" sz="3400" dirty="0">
                <a:latin typeface="HY헤드라인M"/>
                <a:ea typeface="HY헤드라인M"/>
              </a:rPr>
              <a:t>, </a:t>
            </a:r>
            <a:r>
              <a:rPr lang="ko-KR" altLang="en-US" sz="3400" dirty="0">
                <a:latin typeface="HY헤드라인M"/>
                <a:ea typeface="HY헤드라인M"/>
              </a:rPr>
              <a:t>위험한 행동</a:t>
            </a: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520CFBA1-D365-2F6A-2935-B1969ABEB339}"/>
              </a:ext>
            </a:extLst>
          </p:cNvPr>
          <p:cNvGrpSpPr/>
          <p:nvPr/>
        </p:nvGrpSpPr>
        <p:grpSpPr>
          <a:xfrm>
            <a:off x="2352598" y="1697095"/>
            <a:ext cx="7486803" cy="4178680"/>
            <a:chOff x="2352598" y="1652347"/>
            <a:chExt cx="7486803" cy="4178680"/>
          </a:xfrm>
        </p:grpSpPr>
        <p:pic>
          <p:nvPicPr>
            <p:cNvPr id="7" name="Picture 5" descr="p17.jpg">
              <a:extLst>
                <a:ext uri="{FF2B5EF4-FFF2-40B4-BE49-F238E27FC236}">
                  <a16:creationId xmlns:a16="http://schemas.microsoft.com/office/drawing/2014/main" id="{93BD50A1-4687-2218-1A6D-5817F03B100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52598" y="1652347"/>
              <a:ext cx="7486803" cy="4178680"/>
            </a:xfrm>
            <a:prstGeom prst="rect">
              <a:avLst/>
            </a:prstGeom>
          </p:spPr>
        </p:pic>
        <p:sp>
          <p:nvSpPr>
            <p:cNvPr id="9" name="Oval 6">
              <a:extLst>
                <a:ext uri="{FF2B5EF4-FFF2-40B4-BE49-F238E27FC236}">
                  <a16:creationId xmlns:a16="http://schemas.microsoft.com/office/drawing/2014/main" id="{AAB1F350-39D0-7E18-364F-F3404F29DD05}"/>
                </a:ext>
              </a:extLst>
            </p:cNvPr>
            <p:cNvSpPr/>
            <p:nvPr/>
          </p:nvSpPr>
          <p:spPr>
            <a:xfrm>
              <a:off x="2599842" y="1752600"/>
              <a:ext cx="376479" cy="376479"/>
            </a:xfrm>
            <a:prstGeom prst="ellipse">
              <a:avLst/>
            </a:prstGeom>
            <a:solidFill>
              <a:srgbClr val="1F3A5F"/>
            </a:solidFill>
            <a:ln w="19050"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/>
              <a:r>
                <a:rPr sz="1600" b="1">
                  <a:solidFill>
                    <a:srgbClr val="FFFFFF"/>
                  </a:solidFill>
                  <a:latin typeface="나눔고딕"/>
                  <a:ea typeface="나눔고딕"/>
                </a:rPr>
                <a:t>1</a:t>
              </a:r>
            </a:p>
          </p:txBody>
        </p:sp>
        <p:sp>
          <p:nvSpPr>
            <p:cNvPr id="12" name="Oval 7">
              <a:extLst>
                <a:ext uri="{FF2B5EF4-FFF2-40B4-BE49-F238E27FC236}">
                  <a16:creationId xmlns:a16="http://schemas.microsoft.com/office/drawing/2014/main" id="{B9CD9E9F-EAAB-D5D5-6292-6F598F3A4EE1}"/>
                </a:ext>
              </a:extLst>
            </p:cNvPr>
            <p:cNvSpPr/>
            <p:nvPr/>
          </p:nvSpPr>
          <p:spPr>
            <a:xfrm>
              <a:off x="4890363" y="1752600"/>
              <a:ext cx="376479" cy="376479"/>
            </a:xfrm>
            <a:prstGeom prst="ellipse">
              <a:avLst/>
            </a:prstGeom>
            <a:solidFill>
              <a:srgbClr val="1F3A5F"/>
            </a:solidFill>
            <a:ln w="19050"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/>
              <a:r>
                <a:rPr sz="1600" b="1">
                  <a:solidFill>
                    <a:srgbClr val="FFFFFF"/>
                  </a:solidFill>
                  <a:latin typeface="나눔고딕"/>
                  <a:ea typeface="나눔고딕"/>
                </a:rPr>
                <a:t>2</a:t>
              </a:r>
            </a:p>
          </p:txBody>
        </p:sp>
        <p:sp>
          <p:nvSpPr>
            <p:cNvPr id="14" name="Oval 8">
              <a:extLst>
                <a:ext uri="{FF2B5EF4-FFF2-40B4-BE49-F238E27FC236}">
                  <a16:creationId xmlns:a16="http://schemas.microsoft.com/office/drawing/2014/main" id="{E7F43F0E-AEF6-43EC-E11D-D300098977AC}"/>
                </a:ext>
              </a:extLst>
            </p:cNvPr>
            <p:cNvSpPr/>
            <p:nvPr/>
          </p:nvSpPr>
          <p:spPr>
            <a:xfrm>
              <a:off x="7281060" y="1752600"/>
              <a:ext cx="376479" cy="376479"/>
            </a:xfrm>
            <a:prstGeom prst="ellipse">
              <a:avLst/>
            </a:prstGeom>
            <a:solidFill>
              <a:srgbClr val="1F3A5F"/>
            </a:solidFill>
            <a:ln w="19050"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/>
              <a:r>
                <a:rPr sz="1600" b="1">
                  <a:solidFill>
                    <a:srgbClr val="FFFFFF"/>
                  </a:solidFill>
                  <a:latin typeface="나눔고딕"/>
                  <a:ea typeface="나눔고딕"/>
                </a:rPr>
                <a:t>3</a:t>
              </a:r>
            </a:p>
          </p:txBody>
        </p:sp>
        <p:sp>
          <p:nvSpPr>
            <p:cNvPr id="18" name="Oval 9">
              <a:extLst>
                <a:ext uri="{FF2B5EF4-FFF2-40B4-BE49-F238E27FC236}">
                  <a16:creationId xmlns:a16="http://schemas.microsoft.com/office/drawing/2014/main" id="{08C55408-B1D5-8A0A-0CC4-A80F11712F62}"/>
                </a:ext>
              </a:extLst>
            </p:cNvPr>
            <p:cNvSpPr/>
            <p:nvPr/>
          </p:nvSpPr>
          <p:spPr>
            <a:xfrm>
              <a:off x="2599842" y="3062287"/>
              <a:ext cx="376479" cy="376479"/>
            </a:xfrm>
            <a:prstGeom prst="ellipse">
              <a:avLst/>
            </a:prstGeom>
            <a:solidFill>
              <a:srgbClr val="1F3A5F"/>
            </a:solidFill>
            <a:ln w="19050"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/>
              <a:r>
                <a:rPr sz="1600" b="1">
                  <a:solidFill>
                    <a:srgbClr val="FFFFFF"/>
                  </a:solidFill>
                  <a:latin typeface="나눔고딕"/>
                  <a:ea typeface="나눔고딕"/>
                </a:rPr>
                <a:t>4</a:t>
              </a:r>
            </a:p>
          </p:txBody>
        </p:sp>
        <p:sp>
          <p:nvSpPr>
            <p:cNvPr id="20" name="Oval 10">
              <a:extLst>
                <a:ext uri="{FF2B5EF4-FFF2-40B4-BE49-F238E27FC236}">
                  <a16:creationId xmlns:a16="http://schemas.microsoft.com/office/drawing/2014/main" id="{0CD0682E-4A9D-4261-F5D3-EEFCD3844A16}"/>
                </a:ext>
              </a:extLst>
            </p:cNvPr>
            <p:cNvSpPr/>
            <p:nvPr/>
          </p:nvSpPr>
          <p:spPr>
            <a:xfrm>
              <a:off x="4890363" y="3062287"/>
              <a:ext cx="376479" cy="376479"/>
            </a:xfrm>
            <a:prstGeom prst="ellipse">
              <a:avLst/>
            </a:prstGeom>
            <a:solidFill>
              <a:srgbClr val="1F3A5F"/>
            </a:solidFill>
            <a:ln w="19050"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/>
              <a:r>
                <a:rPr sz="1600" b="1">
                  <a:solidFill>
                    <a:srgbClr val="FFFFFF"/>
                  </a:solidFill>
                  <a:latin typeface="나눔고딕"/>
                  <a:ea typeface="나눔고딕"/>
                </a:rPr>
                <a:t>5</a:t>
              </a:r>
            </a:p>
          </p:txBody>
        </p:sp>
        <p:sp>
          <p:nvSpPr>
            <p:cNvPr id="22" name="Oval 11">
              <a:extLst>
                <a:ext uri="{FF2B5EF4-FFF2-40B4-BE49-F238E27FC236}">
                  <a16:creationId xmlns:a16="http://schemas.microsoft.com/office/drawing/2014/main" id="{8041BA16-6FB4-5A63-5851-ADA9ACEDB2A5}"/>
                </a:ext>
              </a:extLst>
            </p:cNvPr>
            <p:cNvSpPr/>
            <p:nvPr/>
          </p:nvSpPr>
          <p:spPr>
            <a:xfrm>
              <a:off x="7281060" y="3062287"/>
              <a:ext cx="376479" cy="376479"/>
            </a:xfrm>
            <a:prstGeom prst="ellipse">
              <a:avLst/>
            </a:prstGeom>
            <a:solidFill>
              <a:srgbClr val="1F3A5F"/>
            </a:solidFill>
            <a:ln w="19050"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/>
              <a:r>
                <a:rPr sz="1600" b="1">
                  <a:solidFill>
                    <a:srgbClr val="FFFFFF"/>
                  </a:solidFill>
                  <a:latin typeface="나눔고딕"/>
                  <a:ea typeface="나눔고딕"/>
                </a:rPr>
                <a:t>6</a:t>
              </a:r>
            </a:p>
          </p:txBody>
        </p:sp>
        <p:sp>
          <p:nvSpPr>
            <p:cNvPr id="24" name="Oval 12">
              <a:extLst>
                <a:ext uri="{FF2B5EF4-FFF2-40B4-BE49-F238E27FC236}">
                  <a16:creationId xmlns:a16="http://schemas.microsoft.com/office/drawing/2014/main" id="{BB429C11-63A6-DD35-6EE7-B6C2BB1FF1C5}"/>
                </a:ext>
              </a:extLst>
            </p:cNvPr>
            <p:cNvSpPr/>
            <p:nvPr/>
          </p:nvSpPr>
          <p:spPr>
            <a:xfrm>
              <a:off x="2599842" y="4371974"/>
              <a:ext cx="376479" cy="376479"/>
            </a:xfrm>
            <a:prstGeom prst="ellipse">
              <a:avLst/>
            </a:prstGeom>
            <a:solidFill>
              <a:srgbClr val="1F3A5F"/>
            </a:solidFill>
            <a:ln w="19050"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/>
              <a:r>
                <a:rPr sz="1600" b="1" dirty="0">
                  <a:solidFill>
                    <a:srgbClr val="FFFFFF"/>
                  </a:solidFill>
                  <a:latin typeface="나눔고딕"/>
                  <a:ea typeface="나눔고딕"/>
                </a:rPr>
                <a:t>7</a:t>
              </a:r>
            </a:p>
          </p:txBody>
        </p:sp>
        <p:sp>
          <p:nvSpPr>
            <p:cNvPr id="26" name="Oval 13">
              <a:extLst>
                <a:ext uri="{FF2B5EF4-FFF2-40B4-BE49-F238E27FC236}">
                  <a16:creationId xmlns:a16="http://schemas.microsoft.com/office/drawing/2014/main" id="{1DCEA7A3-DDCD-4CC0-909F-DBD58A0BBCFA}"/>
                </a:ext>
              </a:extLst>
            </p:cNvPr>
            <p:cNvSpPr/>
            <p:nvPr/>
          </p:nvSpPr>
          <p:spPr>
            <a:xfrm>
              <a:off x="4890363" y="4371974"/>
              <a:ext cx="376479" cy="376479"/>
            </a:xfrm>
            <a:prstGeom prst="ellipse">
              <a:avLst/>
            </a:prstGeom>
            <a:solidFill>
              <a:srgbClr val="1F3A5F"/>
            </a:solidFill>
            <a:ln w="19050"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/>
              <a:r>
                <a:rPr sz="1600" b="1">
                  <a:solidFill>
                    <a:srgbClr val="FFFFFF"/>
                  </a:solidFill>
                  <a:latin typeface="나눔고딕"/>
                  <a:ea typeface="나눔고딕"/>
                </a:rPr>
                <a:t>8</a:t>
              </a:r>
            </a:p>
          </p:txBody>
        </p:sp>
        <p:sp>
          <p:nvSpPr>
            <p:cNvPr id="28" name="Oval 14">
              <a:extLst>
                <a:ext uri="{FF2B5EF4-FFF2-40B4-BE49-F238E27FC236}">
                  <a16:creationId xmlns:a16="http://schemas.microsoft.com/office/drawing/2014/main" id="{9AA4110E-6233-B168-34D7-43A3104D22C9}"/>
                </a:ext>
              </a:extLst>
            </p:cNvPr>
            <p:cNvSpPr/>
            <p:nvPr/>
          </p:nvSpPr>
          <p:spPr>
            <a:xfrm>
              <a:off x="7281060" y="4371974"/>
              <a:ext cx="376479" cy="376479"/>
            </a:xfrm>
            <a:prstGeom prst="ellipse">
              <a:avLst/>
            </a:prstGeom>
            <a:solidFill>
              <a:srgbClr val="1F3A5F"/>
            </a:solidFill>
            <a:ln w="19050"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/>
              <a:r>
                <a:rPr sz="1600" b="1" dirty="0">
                  <a:solidFill>
                    <a:srgbClr val="FFFFFF"/>
                  </a:solidFill>
                  <a:latin typeface="나눔고딕"/>
                  <a:ea typeface="나눔고딕"/>
                </a:rPr>
                <a:t>9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077215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1627F7-820E-BD83-A71D-8AD76F9DA6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내용 개체 틀 15">
            <a:extLst>
              <a:ext uri="{FF2B5EF4-FFF2-40B4-BE49-F238E27FC236}">
                <a16:creationId xmlns:a16="http://schemas.microsoft.com/office/drawing/2014/main" id="{E05F2B98-B764-E79A-AAFE-96AFAF3F67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" y="0"/>
            <a:ext cx="12191997" cy="685799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E716667-B42A-DE3B-023F-58C6617CCF95}"/>
              </a:ext>
            </a:extLst>
          </p:cNvPr>
          <p:cNvSpPr txBox="1"/>
          <p:nvPr/>
        </p:nvSpPr>
        <p:spPr>
          <a:xfrm>
            <a:off x="2171700" y="407988"/>
            <a:ext cx="611232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3400" dirty="0">
                <a:latin typeface="HY헤드라인M"/>
                <a:ea typeface="HY헤드라인M"/>
              </a:rPr>
              <a:t>안전한 행동</a:t>
            </a:r>
            <a:r>
              <a:rPr lang="en-US" altLang="ko-KR" sz="3400" dirty="0">
                <a:latin typeface="HY헤드라인M"/>
                <a:ea typeface="HY헤드라인M"/>
              </a:rPr>
              <a:t>, </a:t>
            </a:r>
            <a:r>
              <a:rPr lang="ko-KR" altLang="en-US" sz="3400" dirty="0">
                <a:latin typeface="HY헤드라인M"/>
                <a:ea typeface="HY헤드라인M"/>
              </a:rPr>
              <a:t>위험한 행동</a:t>
            </a:r>
          </a:p>
        </p:txBody>
      </p:sp>
      <p:sp>
        <p:nvSpPr>
          <p:cNvPr id="3" name="Rounded Rectangle 4">
            <a:extLst>
              <a:ext uri="{FF2B5EF4-FFF2-40B4-BE49-F238E27FC236}">
                <a16:creationId xmlns:a16="http://schemas.microsoft.com/office/drawing/2014/main" id="{EF9E4CF6-3B00-8ED6-FC2B-C3D65E20DE89}"/>
              </a:ext>
            </a:extLst>
          </p:cNvPr>
          <p:cNvSpPr/>
          <p:nvPr/>
        </p:nvSpPr>
        <p:spPr>
          <a:xfrm>
            <a:off x="548640" y="1463040"/>
            <a:ext cx="11094415" cy="356616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lang="ko-KR" altLang="en-US" sz="4000" b="1" dirty="0">
                <a:solidFill>
                  <a:srgbClr val="212121"/>
                </a:solidFill>
                <a:latin typeface="+mn-ea"/>
              </a:rPr>
              <a:t>다 같이 정답을 알아볼까요</a:t>
            </a:r>
            <a:r>
              <a:rPr lang="en-US" altLang="ko-KR" sz="4000" b="1" dirty="0">
                <a:solidFill>
                  <a:srgbClr val="212121"/>
                </a:solidFill>
                <a:latin typeface="+mn-ea"/>
              </a:rPr>
              <a:t>?</a:t>
            </a:r>
            <a:endParaRPr sz="4000" b="1" dirty="0">
              <a:solidFill>
                <a:srgbClr val="21212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672891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12986E-F447-671A-A39F-FF4095A62A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15">
            <a:extLst>
              <a:ext uri="{FF2B5EF4-FFF2-40B4-BE49-F238E27FC236}">
                <a16:creationId xmlns:a16="http://schemas.microsoft.com/office/drawing/2014/main" id="{898420BA-B6C6-BA18-6E28-B33A7742D3D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" y="0"/>
            <a:ext cx="12191997" cy="685799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2E3EAE7-66CF-315A-CFDB-D68FDC9AC4DF}"/>
              </a:ext>
            </a:extLst>
          </p:cNvPr>
          <p:cNvSpPr txBox="1"/>
          <p:nvPr/>
        </p:nvSpPr>
        <p:spPr>
          <a:xfrm>
            <a:off x="2171700" y="407988"/>
            <a:ext cx="611232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3400" dirty="0">
                <a:latin typeface="HY헤드라인M"/>
                <a:ea typeface="HY헤드라인M"/>
              </a:rPr>
              <a:t>안전한 행동</a:t>
            </a:r>
            <a:r>
              <a:rPr lang="en-US" altLang="ko-KR" sz="3400" dirty="0">
                <a:latin typeface="HY헤드라인M"/>
                <a:ea typeface="HY헤드라인M"/>
              </a:rPr>
              <a:t>, </a:t>
            </a:r>
            <a:r>
              <a:rPr lang="ko-KR" altLang="en-US" sz="3400" dirty="0">
                <a:latin typeface="HY헤드라인M"/>
                <a:ea typeface="HY헤드라인M"/>
              </a:rPr>
              <a:t>위험한 행동</a:t>
            </a:r>
          </a:p>
        </p:txBody>
      </p:sp>
      <p:pic>
        <p:nvPicPr>
          <p:cNvPr id="5" name="Picture 5" descr="cell1.jpg">
            <a:extLst>
              <a:ext uri="{FF2B5EF4-FFF2-40B4-BE49-F238E27FC236}">
                <a16:creationId xmlns:a16="http://schemas.microsoft.com/office/drawing/2014/main" id="{F3310CEA-C297-077F-580E-5AC2E99548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" y="1900203"/>
            <a:ext cx="1554480" cy="868880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3B14BBDC-DCAC-817B-2130-5B64E4C2BCFE}"/>
              </a:ext>
            </a:extLst>
          </p:cNvPr>
          <p:cNvSpPr/>
          <p:nvPr/>
        </p:nvSpPr>
        <p:spPr>
          <a:xfrm>
            <a:off x="868680" y="1945923"/>
            <a:ext cx="365760" cy="365760"/>
          </a:xfrm>
          <a:prstGeom prst="ellipse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500" b="1">
                <a:solidFill>
                  <a:srgbClr val="FFFFFF"/>
                </a:solidFill>
                <a:latin typeface="+mn-ea"/>
              </a:rPr>
              <a:t>1</a:t>
            </a:r>
          </a:p>
        </p:txBody>
      </p:sp>
      <p:pic>
        <p:nvPicPr>
          <p:cNvPr id="9" name="Picture 7" descr="cell2.jpg">
            <a:extLst>
              <a:ext uri="{FF2B5EF4-FFF2-40B4-BE49-F238E27FC236}">
                <a16:creationId xmlns:a16="http://schemas.microsoft.com/office/drawing/2014/main" id="{96EBC56B-57A5-7317-5883-FFAA3BE853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14600" y="1900203"/>
            <a:ext cx="1554480" cy="866987"/>
          </a:xfrm>
          <a:prstGeom prst="rect">
            <a:avLst/>
          </a:prstGeom>
        </p:spPr>
      </p:pic>
      <p:sp>
        <p:nvSpPr>
          <p:cNvPr id="11" name="Oval 8">
            <a:extLst>
              <a:ext uri="{FF2B5EF4-FFF2-40B4-BE49-F238E27FC236}">
                <a16:creationId xmlns:a16="http://schemas.microsoft.com/office/drawing/2014/main" id="{115FBE24-E066-52E5-63AD-F1C75A772F38}"/>
              </a:ext>
            </a:extLst>
          </p:cNvPr>
          <p:cNvSpPr/>
          <p:nvPr/>
        </p:nvSpPr>
        <p:spPr>
          <a:xfrm>
            <a:off x="2560320" y="1945923"/>
            <a:ext cx="365760" cy="365760"/>
          </a:xfrm>
          <a:prstGeom prst="ellipse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500" b="1">
                <a:solidFill>
                  <a:srgbClr val="FFFFFF"/>
                </a:solidFill>
                <a:latin typeface="+mn-ea"/>
              </a:rPr>
              <a:t>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ECC921-FA97-4A54-1F1E-16AF6B951B84}"/>
              </a:ext>
            </a:extLst>
          </p:cNvPr>
          <p:cNvSpPr txBox="1"/>
          <p:nvPr/>
        </p:nvSpPr>
        <p:spPr>
          <a:xfrm>
            <a:off x="4343400" y="1881915"/>
            <a:ext cx="7071055" cy="40011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2000" b="1">
                <a:solidFill>
                  <a:srgbClr val="C62828"/>
                </a:solidFill>
                <a:latin typeface="+mn-ea"/>
              </a:rPr>
              <a:t>설거지 · 샤워 ×</a:t>
            </a:r>
          </a:p>
        </p:txBody>
      </p:sp>
      <p:sp>
        <p:nvSpPr>
          <p:cNvPr id="17" name="Rounded Rectangle 10">
            <a:extLst>
              <a:ext uri="{FF2B5EF4-FFF2-40B4-BE49-F238E27FC236}">
                <a16:creationId xmlns:a16="http://schemas.microsoft.com/office/drawing/2014/main" id="{1F7A6ECB-796A-5412-5AC3-83BC4B908A4D}"/>
              </a:ext>
            </a:extLst>
          </p:cNvPr>
          <p:cNvSpPr/>
          <p:nvPr/>
        </p:nvSpPr>
        <p:spPr>
          <a:xfrm>
            <a:off x="4343400" y="2375691"/>
            <a:ext cx="1181100" cy="384048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2225">
            <a:solidFill>
              <a:srgbClr val="42A5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200" b="1">
                <a:solidFill>
                  <a:srgbClr val="42A5F5"/>
                </a:solidFill>
                <a:latin typeface="+mn-ea"/>
              </a:rPr>
              <a:t>② 타고 퍼짐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7662C1D-A025-AEAD-B049-67C033C713C6}"/>
              </a:ext>
            </a:extLst>
          </p:cNvPr>
          <p:cNvSpPr txBox="1"/>
          <p:nvPr/>
        </p:nvSpPr>
        <p:spPr>
          <a:xfrm>
            <a:off x="5524500" y="2394314"/>
            <a:ext cx="5425135" cy="3308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50" b="0" dirty="0" err="1">
                <a:solidFill>
                  <a:srgbClr val="212121"/>
                </a:solidFill>
                <a:latin typeface="+mn-ea"/>
              </a:rPr>
              <a:t>낙뢰</a:t>
            </a:r>
            <a:r>
              <a:rPr sz="155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1550" b="0" dirty="0" err="1">
                <a:solidFill>
                  <a:srgbClr val="212121"/>
                </a:solidFill>
                <a:latin typeface="+mn-ea"/>
              </a:rPr>
              <a:t>전류가</a:t>
            </a:r>
            <a:r>
              <a:rPr sz="155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1550" b="0" dirty="0" err="1">
                <a:solidFill>
                  <a:srgbClr val="212121"/>
                </a:solidFill>
                <a:latin typeface="+mn-ea"/>
              </a:rPr>
              <a:t>수도관을</a:t>
            </a:r>
            <a:r>
              <a:rPr sz="155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1550" b="0" dirty="0" err="1">
                <a:solidFill>
                  <a:srgbClr val="212121"/>
                </a:solidFill>
                <a:latin typeface="+mn-ea"/>
              </a:rPr>
              <a:t>타고</a:t>
            </a:r>
            <a:r>
              <a:rPr sz="155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1550" b="0" dirty="0" err="1">
                <a:solidFill>
                  <a:srgbClr val="212121"/>
                </a:solidFill>
                <a:latin typeface="+mn-ea"/>
              </a:rPr>
              <a:t>들어온다</a:t>
            </a:r>
            <a:endParaRPr sz="1550" b="0" dirty="0">
              <a:solidFill>
                <a:srgbClr val="212121"/>
              </a:solidFill>
              <a:latin typeface="+mn-ea"/>
            </a:endParaRPr>
          </a:p>
        </p:txBody>
      </p:sp>
      <p:pic>
        <p:nvPicPr>
          <p:cNvPr id="21" name="Picture 12" descr="cell4.jpg">
            <a:extLst>
              <a:ext uri="{FF2B5EF4-FFF2-40B4-BE49-F238E27FC236}">
                <a16:creationId xmlns:a16="http://schemas.microsoft.com/office/drawing/2014/main" id="{E8B83F0B-8840-BD50-8A7E-DE51E64114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25065" y="3044952"/>
            <a:ext cx="1554480" cy="868880"/>
          </a:xfrm>
          <a:prstGeom prst="rect">
            <a:avLst/>
          </a:prstGeom>
        </p:spPr>
      </p:pic>
      <p:sp>
        <p:nvSpPr>
          <p:cNvPr id="23" name="Oval 13">
            <a:extLst>
              <a:ext uri="{FF2B5EF4-FFF2-40B4-BE49-F238E27FC236}">
                <a16:creationId xmlns:a16="http://schemas.microsoft.com/office/drawing/2014/main" id="{7E7CA811-C529-0E7F-551C-80AB4186B1EF}"/>
              </a:ext>
            </a:extLst>
          </p:cNvPr>
          <p:cNvSpPr/>
          <p:nvPr/>
        </p:nvSpPr>
        <p:spPr>
          <a:xfrm>
            <a:off x="2470785" y="3090672"/>
            <a:ext cx="365760" cy="365760"/>
          </a:xfrm>
          <a:prstGeom prst="ellipse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500" b="1">
                <a:solidFill>
                  <a:srgbClr val="FFFFFF"/>
                </a:solidFill>
                <a:latin typeface="+mn-ea"/>
              </a:rPr>
              <a:t>4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1C6108E-26C6-95A3-FFE6-C0888CEF13E1}"/>
              </a:ext>
            </a:extLst>
          </p:cNvPr>
          <p:cNvSpPr txBox="1"/>
          <p:nvPr/>
        </p:nvSpPr>
        <p:spPr>
          <a:xfrm>
            <a:off x="4343400" y="3044952"/>
            <a:ext cx="7071055" cy="40011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2000" b="1">
                <a:solidFill>
                  <a:srgbClr val="C62828"/>
                </a:solidFill>
                <a:latin typeface="+mn-ea"/>
              </a:rPr>
              <a:t>충전 중인 패드 ×</a:t>
            </a:r>
          </a:p>
        </p:txBody>
      </p:sp>
      <p:sp>
        <p:nvSpPr>
          <p:cNvPr id="27" name="Rounded Rectangle 15">
            <a:extLst>
              <a:ext uri="{FF2B5EF4-FFF2-40B4-BE49-F238E27FC236}">
                <a16:creationId xmlns:a16="http://schemas.microsoft.com/office/drawing/2014/main" id="{F56238F3-6091-1F9C-3B2C-B75C95B317C1}"/>
              </a:ext>
            </a:extLst>
          </p:cNvPr>
          <p:cNvSpPr/>
          <p:nvPr/>
        </p:nvSpPr>
        <p:spPr>
          <a:xfrm>
            <a:off x="4343400" y="3538728"/>
            <a:ext cx="1181100" cy="384048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2225">
            <a:solidFill>
              <a:srgbClr val="42A5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200" b="1" dirty="0">
                <a:solidFill>
                  <a:srgbClr val="42A5F5"/>
                </a:solidFill>
                <a:latin typeface="+mn-ea"/>
              </a:rPr>
              <a:t>② </a:t>
            </a:r>
            <a:r>
              <a:rPr sz="1200" b="1" dirty="0" err="1">
                <a:solidFill>
                  <a:srgbClr val="42A5F5"/>
                </a:solidFill>
                <a:latin typeface="+mn-ea"/>
              </a:rPr>
              <a:t>타고</a:t>
            </a:r>
            <a:r>
              <a:rPr sz="1200" b="1" dirty="0">
                <a:solidFill>
                  <a:srgbClr val="42A5F5"/>
                </a:solidFill>
                <a:latin typeface="+mn-ea"/>
              </a:rPr>
              <a:t> </a:t>
            </a:r>
            <a:r>
              <a:rPr sz="1200" b="1" dirty="0" err="1">
                <a:solidFill>
                  <a:srgbClr val="42A5F5"/>
                </a:solidFill>
                <a:latin typeface="+mn-ea"/>
              </a:rPr>
              <a:t>퍼짐</a:t>
            </a:r>
            <a:endParaRPr sz="1200" b="1" dirty="0">
              <a:solidFill>
                <a:srgbClr val="42A5F5"/>
              </a:solidFill>
              <a:latin typeface="+mn-ea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2CFA9B7-7FCF-7824-A390-602359900B93}"/>
              </a:ext>
            </a:extLst>
          </p:cNvPr>
          <p:cNvSpPr txBox="1"/>
          <p:nvPr/>
        </p:nvSpPr>
        <p:spPr>
          <a:xfrm>
            <a:off x="5524500" y="3578079"/>
            <a:ext cx="5787390" cy="3308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50" b="0" dirty="0" err="1">
                <a:solidFill>
                  <a:srgbClr val="212121"/>
                </a:solidFill>
                <a:latin typeface="+mn-ea"/>
              </a:rPr>
              <a:t>충전선</a:t>
            </a:r>
            <a:r>
              <a:rPr sz="1550" b="0" dirty="0">
                <a:solidFill>
                  <a:srgbClr val="212121"/>
                </a:solidFill>
                <a:latin typeface="+mn-ea"/>
              </a:rPr>
              <a:t>(</a:t>
            </a:r>
            <a:r>
              <a:rPr sz="1550" b="0" dirty="0" err="1">
                <a:solidFill>
                  <a:srgbClr val="212121"/>
                </a:solidFill>
                <a:latin typeface="+mn-ea"/>
              </a:rPr>
              <a:t>콘센트</a:t>
            </a:r>
            <a:r>
              <a:rPr sz="1550" b="0" dirty="0">
                <a:solidFill>
                  <a:srgbClr val="212121"/>
                </a:solidFill>
                <a:latin typeface="+mn-ea"/>
              </a:rPr>
              <a:t>)이 </a:t>
            </a:r>
            <a:r>
              <a:rPr sz="1550" b="0" dirty="0" err="1">
                <a:solidFill>
                  <a:srgbClr val="212121"/>
                </a:solidFill>
                <a:latin typeface="+mn-ea"/>
              </a:rPr>
              <a:t>길이</a:t>
            </a:r>
            <a:r>
              <a:rPr sz="155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1550" b="0" dirty="0" err="1">
                <a:solidFill>
                  <a:srgbClr val="212121"/>
                </a:solidFill>
                <a:latin typeface="+mn-ea"/>
              </a:rPr>
              <a:t>된다</a:t>
            </a:r>
            <a:r>
              <a:rPr sz="1550" b="0" dirty="0">
                <a:solidFill>
                  <a:srgbClr val="212121"/>
                </a:solidFill>
                <a:latin typeface="+mn-ea"/>
              </a:rPr>
              <a:t> → </a:t>
            </a:r>
            <a:r>
              <a:rPr sz="1550" b="0" dirty="0" err="1">
                <a:solidFill>
                  <a:srgbClr val="212121"/>
                </a:solidFill>
                <a:latin typeface="+mn-ea"/>
              </a:rPr>
              <a:t>플러그</a:t>
            </a:r>
            <a:r>
              <a:rPr sz="155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1550" b="0" dirty="0" err="1">
                <a:solidFill>
                  <a:srgbClr val="212121"/>
                </a:solidFill>
                <a:latin typeface="+mn-ea"/>
              </a:rPr>
              <a:t>뽑기</a:t>
            </a:r>
            <a:r>
              <a:rPr sz="1550" b="0" dirty="0">
                <a:solidFill>
                  <a:srgbClr val="212121"/>
                </a:solidFill>
                <a:latin typeface="+mn-ea"/>
              </a:rPr>
              <a:t> · </a:t>
            </a:r>
            <a:r>
              <a:rPr sz="1550" b="0" dirty="0" err="1">
                <a:solidFill>
                  <a:srgbClr val="212121"/>
                </a:solidFill>
                <a:latin typeface="+mn-ea"/>
              </a:rPr>
              <a:t>전기제품에서</a:t>
            </a:r>
            <a:r>
              <a:rPr sz="1550" b="0" dirty="0">
                <a:solidFill>
                  <a:srgbClr val="212121"/>
                </a:solidFill>
                <a:latin typeface="+mn-ea"/>
              </a:rPr>
              <a:t> 1m</a:t>
            </a:r>
          </a:p>
        </p:txBody>
      </p:sp>
      <p:sp>
        <p:nvSpPr>
          <p:cNvPr id="31" name="Rounded Rectangle 17">
            <a:extLst>
              <a:ext uri="{FF2B5EF4-FFF2-40B4-BE49-F238E27FC236}">
                <a16:creationId xmlns:a16="http://schemas.microsoft.com/office/drawing/2014/main" id="{20A6D117-8A44-2E60-37B5-E26860FC1136}"/>
              </a:ext>
            </a:extLst>
          </p:cNvPr>
          <p:cNvSpPr/>
          <p:nvPr/>
        </p:nvSpPr>
        <p:spPr>
          <a:xfrm>
            <a:off x="3202305" y="4575976"/>
            <a:ext cx="5787390" cy="960120"/>
          </a:xfrm>
          <a:prstGeom prst="roundRect">
            <a:avLst>
              <a:gd name="adj" fmla="val 10000"/>
            </a:avLst>
          </a:prstGeom>
          <a:solidFill>
            <a:srgbClr val="1B5E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400" b="1" dirty="0" err="1">
                <a:solidFill>
                  <a:srgbClr val="FFFFFF"/>
                </a:solidFill>
                <a:latin typeface="+mn-ea"/>
              </a:rPr>
              <a:t>집은</a:t>
            </a:r>
            <a:r>
              <a:rPr sz="2400" b="1" dirty="0">
                <a:solidFill>
                  <a:srgbClr val="FFFFFF"/>
                </a:solidFill>
                <a:latin typeface="+mn-ea"/>
              </a:rPr>
              <a:t> </a:t>
            </a:r>
            <a:r>
              <a:rPr sz="2400" b="1" dirty="0" err="1">
                <a:solidFill>
                  <a:srgbClr val="FFFFFF"/>
                </a:solidFill>
                <a:latin typeface="+mn-ea"/>
              </a:rPr>
              <a:t>안전</a:t>
            </a:r>
            <a:r>
              <a:rPr lang="ko-KR" altLang="en-US" sz="2400" b="1" dirty="0">
                <a:solidFill>
                  <a:srgbClr val="FFFFFF"/>
                </a:solidFill>
                <a:latin typeface="+mn-ea"/>
              </a:rPr>
              <a:t>하지만</a:t>
            </a:r>
            <a:r>
              <a:rPr sz="2400" b="1" dirty="0">
                <a:solidFill>
                  <a:srgbClr val="FFFFFF"/>
                </a:solidFill>
                <a:latin typeface="+mn-ea"/>
              </a:rPr>
              <a:t> </a:t>
            </a:r>
            <a:r>
              <a:rPr sz="2400" b="1" dirty="0" err="1">
                <a:solidFill>
                  <a:srgbClr val="FFC93C"/>
                </a:solidFill>
                <a:latin typeface="+mn-ea"/>
              </a:rPr>
              <a:t>밖과</a:t>
            </a:r>
            <a:r>
              <a:rPr sz="2400" b="1" dirty="0">
                <a:solidFill>
                  <a:srgbClr val="FFC93C"/>
                </a:solidFill>
                <a:latin typeface="+mn-ea"/>
              </a:rPr>
              <a:t> </a:t>
            </a:r>
            <a:r>
              <a:rPr sz="2400" b="1" dirty="0" err="1">
                <a:solidFill>
                  <a:srgbClr val="FFC93C"/>
                </a:solidFill>
                <a:latin typeface="+mn-ea"/>
              </a:rPr>
              <a:t>연결된</a:t>
            </a:r>
            <a:r>
              <a:rPr sz="2400" b="1" dirty="0">
                <a:solidFill>
                  <a:srgbClr val="FFC93C"/>
                </a:solidFill>
                <a:latin typeface="+mn-ea"/>
              </a:rPr>
              <a:t> '</a:t>
            </a:r>
            <a:r>
              <a:rPr sz="2400" b="1" dirty="0" err="1">
                <a:solidFill>
                  <a:srgbClr val="FFC93C"/>
                </a:solidFill>
                <a:latin typeface="+mn-ea"/>
              </a:rPr>
              <a:t>길'</a:t>
            </a:r>
            <a:r>
              <a:rPr sz="2400" b="1" dirty="0" err="1">
                <a:solidFill>
                  <a:srgbClr val="FFFFFF"/>
                </a:solidFill>
                <a:latin typeface="+mn-ea"/>
              </a:rPr>
              <a:t>은</a:t>
            </a:r>
            <a:r>
              <a:rPr sz="2400" b="1" dirty="0">
                <a:solidFill>
                  <a:srgbClr val="FFFFFF"/>
                </a:solidFill>
                <a:latin typeface="+mn-ea"/>
              </a:rPr>
              <a:t> </a:t>
            </a:r>
            <a:r>
              <a:rPr sz="2400" b="1" dirty="0" err="1">
                <a:solidFill>
                  <a:srgbClr val="FFFFFF"/>
                </a:solidFill>
                <a:latin typeface="+mn-ea"/>
              </a:rPr>
              <a:t>조심</a:t>
            </a:r>
            <a:endParaRPr sz="2400" b="1" dirty="0">
              <a:solidFill>
                <a:srgbClr val="FFFFFF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627054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D17F84-9AC4-7181-9D2A-E67CB9D484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내용 개체 틀 9">
            <a:extLst>
              <a:ext uri="{FF2B5EF4-FFF2-40B4-BE49-F238E27FC236}">
                <a16:creationId xmlns:a16="http://schemas.microsoft.com/office/drawing/2014/main" id="{20135F6E-4867-9C9B-9F59-77AD25948F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B0F115B-BC15-FF32-CB5E-2014BE062EE1}"/>
              </a:ext>
            </a:extLst>
          </p:cNvPr>
          <p:cNvSpPr txBox="1"/>
          <p:nvPr/>
        </p:nvSpPr>
        <p:spPr>
          <a:xfrm>
            <a:off x="1191241" y="307814"/>
            <a:ext cx="85369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ko-KR" altLang="en-US" sz="4000" dirty="0">
                <a:solidFill>
                  <a:srgbClr val="21212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낙뢰</a:t>
            </a:r>
            <a:r>
              <a:rPr lang="en-US" altLang="ko-KR" sz="4000" dirty="0">
                <a:solidFill>
                  <a:srgbClr val="21212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4000" dirty="0">
                <a:solidFill>
                  <a:srgbClr val="21212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아는 만큼 안전하다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F4229F-724D-7E79-92CB-4994B20500AE}"/>
              </a:ext>
            </a:extLst>
          </p:cNvPr>
          <p:cNvSpPr txBox="1"/>
          <p:nvPr/>
        </p:nvSpPr>
        <p:spPr>
          <a:xfrm>
            <a:off x="1097280" y="1760220"/>
            <a:ext cx="9997135" cy="96949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2600" b="1" dirty="0">
                <a:solidFill>
                  <a:srgbClr val="212121"/>
                </a:solidFill>
                <a:latin typeface="+mn-ea"/>
              </a:rPr>
              <a:t>이 </a:t>
            </a:r>
            <a:r>
              <a:rPr sz="2600" b="1" dirty="0" err="1">
                <a:solidFill>
                  <a:srgbClr val="212121"/>
                </a:solidFill>
                <a:latin typeface="+mn-ea"/>
              </a:rPr>
              <a:t>사고가</a:t>
            </a:r>
            <a:r>
              <a:rPr sz="2600" b="1" dirty="0">
                <a:solidFill>
                  <a:srgbClr val="212121"/>
                </a:solidFill>
                <a:latin typeface="+mn-ea"/>
              </a:rPr>
              <a:t> 난 날 </a:t>
            </a:r>
            <a:r>
              <a:rPr sz="2600" b="1" dirty="0" err="1">
                <a:solidFill>
                  <a:srgbClr val="212121"/>
                </a:solidFill>
                <a:latin typeface="+mn-ea"/>
              </a:rPr>
              <a:t>하루</a:t>
            </a:r>
            <a:r>
              <a:rPr sz="26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2600" b="1" dirty="0" err="1">
                <a:solidFill>
                  <a:srgbClr val="212121"/>
                </a:solidFill>
                <a:latin typeface="+mn-ea"/>
              </a:rPr>
              <a:t>동안</a:t>
            </a:r>
            <a:r>
              <a:rPr sz="2600" b="1" dirty="0">
                <a:solidFill>
                  <a:srgbClr val="212121"/>
                </a:solidFill>
                <a:latin typeface="+mn-ea"/>
              </a:rPr>
              <a:t>,</a:t>
            </a:r>
          </a:p>
          <a:p>
            <a:pPr algn="ctr">
              <a:spcAft>
                <a:spcPts val="600"/>
              </a:spcAft>
            </a:pPr>
            <a:r>
              <a:rPr sz="2600" b="1" dirty="0" err="1">
                <a:solidFill>
                  <a:srgbClr val="212121"/>
                </a:solidFill>
                <a:latin typeface="+mn-ea"/>
              </a:rPr>
              <a:t>우리나라에</a:t>
            </a:r>
            <a:r>
              <a:rPr sz="26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2600" b="1" dirty="0" err="1">
                <a:solidFill>
                  <a:srgbClr val="212121"/>
                </a:solidFill>
                <a:latin typeface="+mn-ea"/>
              </a:rPr>
              <a:t>벼락이</a:t>
            </a:r>
            <a:r>
              <a:rPr sz="2600" b="1" dirty="0">
                <a:solidFill>
                  <a:srgbClr val="212121"/>
                </a:solidFill>
                <a:latin typeface="+mn-ea"/>
              </a:rPr>
              <a:t> 몇 번 </a:t>
            </a:r>
            <a:r>
              <a:rPr sz="2600" b="1" dirty="0" err="1">
                <a:solidFill>
                  <a:srgbClr val="212121"/>
                </a:solidFill>
                <a:latin typeface="+mn-ea"/>
              </a:rPr>
              <a:t>떨어졌을까요</a:t>
            </a:r>
            <a:r>
              <a:rPr sz="2600" b="1" dirty="0">
                <a:solidFill>
                  <a:srgbClr val="212121"/>
                </a:solidFill>
                <a:latin typeface="+mn-ea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77226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2FC09E-93D6-DD11-A874-11852B597A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내용 개체 틀 15">
            <a:extLst>
              <a:ext uri="{FF2B5EF4-FFF2-40B4-BE49-F238E27FC236}">
                <a16:creationId xmlns:a16="http://schemas.microsoft.com/office/drawing/2014/main" id="{6E111D56-53B0-57BF-CFB1-2BD4194F09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" y="0"/>
            <a:ext cx="12191997" cy="685799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A41294F-3BE2-72DA-7E38-002D255F3055}"/>
              </a:ext>
            </a:extLst>
          </p:cNvPr>
          <p:cNvSpPr txBox="1"/>
          <p:nvPr/>
        </p:nvSpPr>
        <p:spPr>
          <a:xfrm>
            <a:off x="2171700" y="407988"/>
            <a:ext cx="611232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3400" dirty="0">
                <a:latin typeface="HY헤드라인M"/>
                <a:ea typeface="HY헤드라인M"/>
              </a:rPr>
              <a:t>안전한 행동</a:t>
            </a:r>
            <a:r>
              <a:rPr lang="en-US" altLang="ko-KR" sz="3400" dirty="0">
                <a:latin typeface="HY헤드라인M"/>
                <a:ea typeface="HY헤드라인M"/>
              </a:rPr>
              <a:t>, </a:t>
            </a:r>
            <a:r>
              <a:rPr lang="ko-KR" altLang="en-US" sz="3400" dirty="0">
                <a:latin typeface="HY헤드라인M"/>
                <a:ea typeface="HY헤드라인M"/>
              </a:rPr>
              <a:t>위험한 행동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9012B3B-25A1-93E4-1626-AE6E7D813126}"/>
              </a:ext>
            </a:extLst>
          </p:cNvPr>
          <p:cNvSpPr txBox="1"/>
          <p:nvPr/>
        </p:nvSpPr>
        <p:spPr>
          <a:xfrm>
            <a:off x="640232" y="2134005"/>
            <a:ext cx="10911535" cy="50783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2700" b="1" dirty="0" err="1">
                <a:solidFill>
                  <a:srgbClr val="212121"/>
                </a:solidFill>
                <a:latin typeface="+mn-ea"/>
              </a:rPr>
              <a:t>패드는</a:t>
            </a:r>
            <a:r>
              <a:rPr sz="2700" b="1" dirty="0">
                <a:solidFill>
                  <a:srgbClr val="212121"/>
                </a:solidFill>
                <a:latin typeface="+mn-ea"/>
              </a:rPr>
              <a:t> 안 </a:t>
            </a:r>
            <a:r>
              <a:rPr sz="2700" b="1" dirty="0" err="1">
                <a:solidFill>
                  <a:srgbClr val="212121"/>
                </a:solidFill>
                <a:latin typeface="+mn-ea"/>
              </a:rPr>
              <a:t>되는데</a:t>
            </a:r>
            <a:r>
              <a:rPr sz="2700" b="1" dirty="0">
                <a:solidFill>
                  <a:srgbClr val="212121"/>
                </a:solidFill>
                <a:latin typeface="+mn-ea"/>
              </a:rPr>
              <a:t>… 3번 </a:t>
            </a:r>
            <a:r>
              <a:rPr sz="2700" b="1" dirty="0" err="1">
                <a:solidFill>
                  <a:srgbClr val="212121"/>
                </a:solidFill>
                <a:latin typeface="+mn-ea"/>
              </a:rPr>
              <a:t>휴대폰은</a:t>
            </a:r>
            <a:r>
              <a:rPr sz="2700" b="1" dirty="0">
                <a:solidFill>
                  <a:srgbClr val="212121"/>
                </a:solidFill>
                <a:latin typeface="+mn-ea"/>
              </a:rPr>
              <a:t>?</a:t>
            </a:r>
          </a:p>
        </p:txBody>
      </p:sp>
      <p:pic>
        <p:nvPicPr>
          <p:cNvPr id="5" name="Picture 6" descr="cell4.jpg">
            <a:extLst>
              <a:ext uri="{FF2B5EF4-FFF2-40B4-BE49-F238E27FC236}">
                <a16:creationId xmlns:a16="http://schemas.microsoft.com/office/drawing/2014/main" id="{B36CF222-4C1B-058F-2FD3-83CDE78DA8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1305" y="2857514"/>
            <a:ext cx="2651760" cy="148220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2BBE869-FFD2-6939-6B58-7DC670E2DF80}"/>
              </a:ext>
            </a:extLst>
          </p:cNvPr>
          <p:cNvSpPr txBox="1"/>
          <p:nvPr/>
        </p:nvSpPr>
        <p:spPr>
          <a:xfrm>
            <a:off x="2821305" y="4349129"/>
            <a:ext cx="2651760" cy="33855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600" b="1">
                <a:solidFill>
                  <a:srgbClr val="C62828"/>
                </a:solidFill>
                <a:latin typeface="+mn-ea"/>
              </a:rPr>
              <a:t>충전 중인 패드 ×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00E19E2-704F-7664-6623-3C239B6231B6}"/>
              </a:ext>
            </a:extLst>
          </p:cNvPr>
          <p:cNvSpPr txBox="1"/>
          <p:nvPr/>
        </p:nvSpPr>
        <p:spPr>
          <a:xfrm>
            <a:off x="5610225" y="3392125"/>
            <a:ext cx="1097280" cy="46166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2400" b="1" dirty="0">
                <a:solidFill>
                  <a:srgbClr val="666666"/>
                </a:solidFill>
                <a:latin typeface="+mn-ea"/>
              </a:rPr>
              <a:t>vs</a:t>
            </a:r>
          </a:p>
        </p:txBody>
      </p:sp>
      <p:pic>
        <p:nvPicPr>
          <p:cNvPr id="11" name="Picture 10" descr="cell3.jpg">
            <a:extLst>
              <a:ext uri="{FF2B5EF4-FFF2-40B4-BE49-F238E27FC236}">
                <a16:creationId xmlns:a16="http://schemas.microsoft.com/office/drawing/2014/main" id="{0F289F4A-01E6-98C6-82D2-5A67608B99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9904" y="2771904"/>
            <a:ext cx="2651760" cy="147897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6029497-9222-B39C-A4D1-454F6BBE1F8F}"/>
              </a:ext>
            </a:extLst>
          </p:cNvPr>
          <p:cNvSpPr txBox="1"/>
          <p:nvPr/>
        </p:nvSpPr>
        <p:spPr>
          <a:xfrm>
            <a:off x="6760844" y="4310211"/>
            <a:ext cx="2651760" cy="33855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600" b="1" dirty="0" err="1">
                <a:solidFill>
                  <a:srgbClr val="43A047"/>
                </a:solidFill>
                <a:latin typeface="+mn-ea"/>
              </a:rPr>
              <a:t>휴대폰</a:t>
            </a:r>
            <a:r>
              <a:rPr sz="1600" b="1" dirty="0">
                <a:solidFill>
                  <a:srgbClr val="43A047"/>
                </a:solidFill>
                <a:latin typeface="+mn-ea"/>
              </a:rPr>
              <a:t> ○</a:t>
            </a:r>
          </a:p>
        </p:txBody>
      </p:sp>
      <p:sp>
        <p:nvSpPr>
          <p:cNvPr id="17" name="Oval 7">
            <a:extLst>
              <a:ext uri="{FF2B5EF4-FFF2-40B4-BE49-F238E27FC236}">
                <a16:creationId xmlns:a16="http://schemas.microsoft.com/office/drawing/2014/main" id="{7B9215B3-5437-805A-00CE-FB956A74FCDD}"/>
              </a:ext>
            </a:extLst>
          </p:cNvPr>
          <p:cNvSpPr/>
          <p:nvPr/>
        </p:nvSpPr>
        <p:spPr>
          <a:xfrm>
            <a:off x="3049905" y="2870045"/>
            <a:ext cx="365760" cy="365760"/>
          </a:xfrm>
          <a:prstGeom prst="ellipse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500" b="1" dirty="0">
                <a:solidFill>
                  <a:srgbClr val="FFFFFF"/>
                </a:solidFill>
                <a:latin typeface="나눔고딕"/>
                <a:ea typeface="나눔고딕"/>
              </a:rPr>
              <a:t>4</a:t>
            </a:r>
          </a:p>
        </p:txBody>
      </p:sp>
      <p:sp>
        <p:nvSpPr>
          <p:cNvPr id="19" name="Oval 11">
            <a:extLst>
              <a:ext uri="{FF2B5EF4-FFF2-40B4-BE49-F238E27FC236}">
                <a16:creationId xmlns:a16="http://schemas.microsoft.com/office/drawing/2014/main" id="{0D94CF22-A316-DBF9-25AF-0528D35CB6AE}"/>
              </a:ext>
            </a:extLst>
          </p:cNvPr>
          <p:cNvSpPr/>
          <p:nvPr/>
        </p:nvSpPr>
        <p:spPr>
          <a:xfrm>
            <a:off x="6722744" y="2869609"/>
            <a:ext cx="365760" cy="365760"/>
          </a:xfrm>
          <a:prstGeom prst="ellipse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500" b="1" dirty="0">
                <a:solidFill>
                  <a:srgbClr val="FFFFFF"/>
                </a:solidFill>
                <a:latin typeface="나눔고딕"/>
                <a:ea typeface="나눔고딕"/>
              </a:rPr>
              <a:t>3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25538EF-098D-FB45-B493-0D490944DD56}"/>
              </a:ext>
            </a:extLst>
          </p:cNvPr>
          <p:cNvSpPr txBox="1"/>
          <p:nvPr/>
        </p:nvSpPr>
        <p:spPr>
          <a:xfrm>
            <a:off x="1224915" y="4791370"/>
            <a:ext cx="98679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2400" b="0" dirty="0">
                <a:solidFill>
                  <a:srgbClr val="212121"/>
                </a:solidFill>
                <a:latin typeface="+mn-ea"/>
              </a:rPr>
              <a:t>낙뢰와 연결될 </a:t>
            </a:r>
            <a:r>
              <a:rPr lang="en-US" altLang="ko-KR" sz="2400" b="0" dirty="0">
                <a:solidFill>
                  <a:srgbClr val="212121"/>
                </a:solidFill>
                <a:latin typeface="+mn-ea"/>
              </a:rPr>
              <a:t>'</a:t>
            </a:r>
            <a:r>
              <a:rPr lang="ko-KR" altLang="en-US" sz="2400" b="0" dirty="0">
                <a:solidFill>
                  <a:srgbClr val="212121"/>
                </a:solidFill>
                <a:latin typeface="+mn-ea"/>
              </a:rPr>
              <a:t>길</a:t>
            </a:r>
            <a:r>
              <a:rPr lang="en-US" altLang="ko-KR" sz="2400" b="0" dirty="0">
                <a:solidFill>
                  <a:srgbClr val="212121"/>
                </a:solidFill>
                <a:latin typeface="+mn-ea"/>
              </a:rPr>
              <a:t>'</a:t>
            </a:r>
            <a:r>
              <a:rPr lang="ko-KR" altLang="en-US" sz="2400" b="0" dirty="0">
                <a:solidFill>
                  <a:srgbClr val="212121"/>
                </a:solidFill>
                <a:latin typeface="+mn-ea"/>
              </a:rPr>
              <a:t>이 없다 </a:t>
            </a:r>
            <a:r>
              <a:rPr lang="en-US" altLang="ko-KR" sz="2400" b="0" dirty="0">
                <a:solidFill>
                  <a:srgbClr val="212121"/>
                </a:solidFill>
                <a:latin typeface="+mn-ea"/>
              </a:rPr>
              <a:t>· </a:t>
            </a:r>
            <a:r>
              <a:rPr lang="ko-KR" altLang="en-US" sz="2400" b="0" dirty="0">
                <a:solidFill>
                  <a:srgbClr val="212121"/>
                </a:solidFill>
                <a:latin typeface="+mn-ea"/>
              </a:rPr>
              <a:t>위험한 것은 유선뿐</a:t>
            </a:r>
            <a:endParaRPr lang="ko-KR" altLang="en-US" sz="24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436065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B16FE7-9CDE-5AC3-E9EA-3465B9EDC6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15">
            <a:extLst>
              <a:ext uri="{FF2B5EF4-FFF2-40B4-BE49-F238E27FC236}">
                <a16:creationId xmlns:a16="http://schemas.microsoft.com/office/drawing/2014/main" id="{C9BCDBD3-FF12-1AB6-2495-7696EE061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" y="0"/>
            <a:ext cx="12191997" cy="685799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F317D41-317B-B38D-A178-313A2DE44C5F}"/>
              </a:ext>
            </a:extLst>
          </p:cNvPr>
          <p:cNvSpPr txBox="1"/>
          <p:nvPr/>
        </p:nvSpPr>
        <p:spPr>
          <a:xfrm>
            <a:off x="2171700" y="407988"/>
            <a:ext cx="611232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3400" dirty="0">
                <a:latin typeface="HY헤드라인M"/>
                <a:ea typeface="HY헤드라인M"/>
              </a:rPr>
              <a:t>안전한 행동</a:t>
            </a:r>
            <a:r>
              <a:rPr lang="en-US" altLang="ko-KR" sz="3400" dirty="0">
                <a:latin typeface="HY헤드라인M"/>
                <a:ea typeface="HY헤드라인M"/>
              </a:rPr>
              <a:t>, </a:t>
            </a:r>
            <a:r>
              <a:rPr lang="ko-KR" altLang="en-US" sz="3400" dirty="0">
                <a:latin typeface="HY헤드라인M"/>
                <a:ea typeface="HY헤드라인M"/>
              </a:rPr>
              <a:t>위험한 행동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1CCD8BD-C47B-1307-F4AA-28416D3D8B7B}"/>
              </a:ext>
            </a:extLst>
          </p:cNvPr>
          <p:cNvSpPr txBox="1"/>
          <p:nvPr/>
        </p:nvSpPr>
        <p:spPr>
          <a:xfrm>
            <a:off x="2423162" y="2039403"/>
            <a:ext cx="3657600" cy="36163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50" b="1" dirty="0" err="1">
                <a:solidFill>
                  <a:srgbClr val="C62828"/>
                </a:solidFill>
                <a:latin typeface="+mn-ea"/>
              </a:rPr>
              <a:t>창가에서</a:t>
            </a:r>
            <a:r>
              <a:rPr sz="1750" b="1" dirty="0">
                <a:solidFill>
                  <a:srgbClr val="C62828"/>
                </a:solidFill>
                <a:latin typeface="+mn-ea"/>
              </a:rPr>
              <a:t> </a:t>
            </a:r>
            <a:r>
              <a:rPr sz="1750" b="1" dirty="0" err="1">
                <a:solidFill>
                  <a:srgbClr val="C62828"/>
                </a:solidFill>
                <a:latin typeface="+mn-ea"/>
              </a:rPr>
              <a:t>번개</a:t>
            </a:r>
            <a:r>
              <a:rPr sz="1750" b="1" dirty="0">
                <a:solidFill>
                  <a:srgbClr val="C62828"/>
                </a:solidFill>
                <a:latin typeface="+mn-ea"/>
              </a:rPr>
              <a:t> </a:t>
            </a:r>
            <a:r>
              <a:rPr sz="1750" b="1" dirty="0" err="1">
                <a:solidFill>
                  <a:srgbClr val="C62828"/>
                </a:solidFill>
                <a:latin typeface="+mn-ea"/>
              </a:rPr>
              <a:t>구경</a:t>
            </a:r>
            <a:endParaRPr sz="1750" b="1" dirty="0">
              <a:solidFill>
                <a:srgbClr val="C62828"/>
              </a:solidFill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53F2876-02EA-293A-A43F-A9EA142EA3B8}"/>
              </a:ext>
            </a:extLst>
          </p:cNvPr>
          <p:cNvSpPr txBox="1"/>
          <p:nvPr/>
        </p:nvSpPr>
        <p:spPr>
          <a:xfrm>
            <a:off x="2423160" y="2384639"/>
            <a:ext cx="5333695" cy="32316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dirty="0" err="1">
                <a:solidFill>
                  <a:srgbClr val="212121"/>
                </a:solidFill>
                <a:latin typeface="+mn-ea"/>
              </a:rPr>
              <a:t>실내에서</a:t>
            </a:r>
            <a:r>
              <a:rPr sz="15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1500" b="0" dirty="0" err="1">
                <a:solidFill>
                  <a:srgbClr val="212121"/>
                </a:solidFill>
                <a:latin typeface="+mn-ea"/>
              </a:rPr>
              <a:t>가장</a:t>
            </a:r>
            <a:r>
              <a:rPr sz="1500" b="0" dirty="0">
                <a:solidFill>
                  <a:srgbClr val="212121"/>
                </a:solidFill>
                <a:latin typeface="+mn-ea"/>
              </a:rPr>
              <a:t> '</a:t>
            </a:r>
            <a:r>
              <a:rPr sz="1500" b="0" dirty="0" err="1">
                <a:solidFill>
                  <a:srgbClr val="212121"/>
                </a:solidFill>
                <a:latin typeface="+mn-ea"/>
              </a:rPr>
              <a:t>밖'에</a:t>
            </a:r>
            <a:r>
              <a:rPr sz="15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1500" b="0" dirty="0" err="1">
                <a:solidFill>
                  <a:srgbClr val="212121"/>
                </a:solidFill>
                <a:latin typeface="+mn-ea"/>
              </a:rPr>
              <a:t>가까운</a:t>
            </a:r>
            <a:r>
              <a:rPr sz="1500" b="0" dirty="0">
                <a:solidFill>
                  <a:srgbClr val="212121"/>
                </a:solidFill>
                <a:latin typeface="+mn-ea"/>
              </a:rPr>
              <a:t> 곳</a:t>
            </a:r>
            <a:r>
              <a:rPr lang="en-US" sz="1500" b="0" dirty="0">
                <a:solidFill>
                  <a:srgbClr val="212121"/>
                </a:solidFill>
                <a:latin typeface="+mn-ea"/>
              </a:rPr>
              <a:t>,</a:t>
            </a:r>
            <a:r>
              <a:rPr sz="15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1500" b="0" dirty="0" err="1">
                <a:solidFill>
                  <a:srgbClr val="212121"/>
                </a:solidFill>
                <a:latin typeface="+mn-ea"/>
              </a:rPr>
              <a:t>창문</a:t>
            </a:r>
            <a:r>
              <a:rPr sz="15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1500" b="0" dirty="0" err="1">
                <a:solidFill>
                  <a:srgbClr val="212121"/>
                </a:solidFill>
                <a:latin typeface="+mn-ea"/>
              </a:rPr>
              <a:t>닫고</a:t>
            </a:r>
            <a:r>
              <a:rPr sz="15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1500" b="0" dirty="0" err="1">
                <a:solidFill>
                  <a:srgbClr val="212121"/>
                </a:solidFill>
                <a:latin typeface="+mn-ea"/>
              </a:rPr>
              <a:t>떨어지기</a:t>
            </a:r>
            <a:endParaRPr sz="1500" b="0" dirty="0">
              <a:solidFill>
                <a:srgbClr val="212121"/>
              </a:solidFill>
              <a:latin typeface="+mn-e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4A1527A-F09F-3394-B69F-413FEB053095}"/>
              </a:ext>
            </a:extLst>
          </p:cNvPr>
          <p:cNvSpPr txBox="1"/>
          <p:nvPr/>
        </p:nvSpPr>
        <p:spPr>
          <a:xfrm>
            <a:off x="2423162" y="2968281"/>
            <a:ext cx="3657600" cy="36163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50" b="1" dirty="0">
                <a:solidFill>
                  <a:srgbClr val="C62828"/>
                </a:solidFill>
                <a:latin typeface="+mn-ea"/>
              </a:rPr>
              <a:t>비 </a:t>
            </a:r>
            <a:r>
              <a:rPr sz="1750" b="1" dirty="0" err="1">
                <a:solidFill>
                  <a:srgbClr val="C62828"/>
                </a:solidFill>
                <a:latin typeface="+mn-ea"/>
              </a:rPr>
              <a:t>그친</a:t>
            </a:r>
            <a:r>
              <a:rPr sz="1750" b="1" dirty="0">
                <a:solidFill>
                  <a:srgbClr val="C62828"/>
                </a:solidFill>
                <a:latin typeface="+mn-ea"/>
              </a:rPr>
              <a:t> 걸 </a:t>
            </a:r>
            <a:r>
              <a:rPr sz="1750" b="1" dirty="0" err="1">
                <a:solidFill>
                  <a:srgbClr val="C62828"/>
                </a:solidFill>
                <a:latin typeface="+mn-ea"/>
              </a:rPr>
              <a:t>확인하고</a:t>
            </a:r>
            <a:r>
              <a:rPr sz="1750" b="1" dirty="0">
                <a:solidFill>
                  <a:srgbClr val="C62828"/>
                </a:solidFill>
                <a:latin typeface="+mn-ea"/>
              </a:rPr>
              <a:t> </a:t>
            </a:r>
            <a:r>
              <a:rPr sz="1750" b="1" dirty="0" err="1">
                <a:solidFill>
                  <a:srgbClr val="C62828"/>
                </a:solidFill>
                <a:latin typeface="+mn-ea"/>
              </a:rPr>
              <a:t>산책</a:t>
            </a:r>
            <a:endParaRPr sz="1750" b="1" dirty="0">
              <a:solidFill>
                <a:srgbClr val="C62828"/>
              </a:solidFill>
              <a:latin typeface="+mn-ea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001CEB4-BD37-2802-55EA-24878832EE20}"/>
              </a:ext>
            </a:extLst>
          </p:cNvPr>
          <p:cNvSpPr txBox="1"/>
          <p:nvPr/>
        </p:nvSpPr>
        <p:spPr>
          <a:xfrm>
            <a:off x="2423159" y="3304712"/>
            <a:ext cx="6958966" cy="32316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dirty="0" err="1">
                <a:solidFill>
                  <a:srgbClr val="212121"/>
                </a:solidFill>
                <a:latin typeface="+mn-ea"/>
              </a:rPr>
              <a:t>기준은</a:t>
            </a:r>
            <a:r>
              <a:rPr sz="15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1500" b="0" dirty="0" err="1">
                <a:solidFill>
                  <a:srgbClr val="212121"/>
                </a:solidFill>
                <a:latin typeface="+mn-ea"/>
              </a:rPr>
              <a:t>비가</a:t>
            </a:r>
            <a:r>
              <a:rPr sz="15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1500" b="0" dirty="0" err="1">
                <a:solidFill>
                  <a:srgbClr val="212121"/>
                </a:solidFill>
                <a:latin typeface="+mn-ea"/>
              </a:rPr>
              <a:t>아니라</a:t>
            </a:r>
            <a:r>
              <a:rPr sz="15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1500" b="0" dirty="0" err="1">
                <a:solidFill>
                  <a:srgbClr val="212121"/>
                </a:solidFill>
                <a:latin typeface="+mn-ea"/>
              </a:rPr>
              <a:t>천둥</a:t>
            </a:r>
            <a:r>
              <a:rPr sz="1500" b="0" dirty="0">
                <a:solidFill>
                  <a:srgbClr val="212121"/>
                </a:solidFill>
                <a:latin typeface="+mn-ea"/>
              </a:rPr>
              <a:t>!</a:t>
            </a:r>
            <a:r>
              <a:rPr lang="en-US" sz="1500" b="0" dirty="0">
                <a:solidFill>
                  <a:srgbClr val="212121"/>
                </a:solidFill>
                <a:latin typeface="+mn-ea"/>
              </a:rPr>
              <a:t> </a:t>
            </a:r>
            <a:r>
              <a:rPr lang="ko-KR" altLang="en-US" sz="1500" b="0" dirty="0">
                <a:solidFill>
                  <a:srgbClr val="212121"/>
                </a:solidFill>
                <a:latin typeface="+mn-ea"/>
              </a:rPr>
              <a:t>마지막 천둥 이후 최소한 </a:t>
            </a:r>
            <a:r>
              <a:rPr lang="en-US" altLang="ko-KR" sz="1500" b="0" dirty="0">
                <a:solidFill>
                  <a:srgbClr val="212121"/>
                </a:solidFill>
                <a:latin typeface="+mn-ea"/>
              </a:rPr>
              <a:t>30</a:t>
            </a:r>
            <a:r>
              <a:rPr lang="ko-KR" altLang="en-US" sz="1500" dirty="0">
                <a:solidFill>
                  <a:srgbClr val="212121"/>
                </a:solidFill>
                <a:latin typeface="+mn-ea"/>
              </a:rPr>
              <a:t>분 기다렸다가 나가기</a:t>
            </a:r>
            <a:r>
              <a:rPr sz="1500" b="0" dirty="0">
                <a:solidFill>
                  <a:srgbClr val="212121"/>
                </a:solidFill>
                <a:latin typeface="+mn-ea"/>
              </a:rPr>
              <a:t>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54386D0-6D2D-98EB-1873-1A37083A2652}"/>
              </a:ext>
            </a:extLst>
          </p:cNvPr>
          <p:cNvSpPr txBox="1"/>
          <p:nvPr/>
        </p:nvSpPr>
        <p:spPr>
          <a:xfrm>
            <a:off x="2423162" y="3897159"/>
            <a:ext cx="3657600" cy="36163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50" b="1" dirty="0" err="1">
                <a:solidFill>
                  <a:srgbClr val="C62828"/>
                </a:solidFill>
                <a:latin typeface="+mn-ea"/>
              </a:rPr>
              <a:t>우산</a:t>
            </a:r>
            <a:r>
              <a:rPr sz="1750" b="1" dirty="0">
                <a:solidFill>
                  <a:srgbClr val="C62828"/>
                </a:solidFill>
                <a:latin typeface="+mn-ea"/>
              </a:rPr>
              <a:t> </a:t>
            </a:r>
            <a:r>
              <a:rPr sz="1750" b="1" dirty="0" err="1">
                <a:solidFill>
                  <a:srgbClr val="C62828"/>
                </a:solidFill>
                <a:latin typeface="+mn-ea"/>
              </a:rPr>
              <a:t>쓰고</a:t>
            </a:r>
            <a:r>
              <a:rPr sz="1750" b="1" dirty="0">
                <a:solidFill>
                  <a:srgbClr val="C62828"/>
                </a:solidFill>
                <a:latin typeface="+mn-ea"/>
              </a:rPr>
              <a:t> </a:t>
            </a:r>
            <a:r>
              <a:rPr sz="1750" b="1" dirty="0" err="1">
                <a:solidFill>
                  <a:srgbClr val="C62828"/>
                </a:solidFill>
                <a:latin typeface="+mn-ea"/>
              </a:rPr>
              <a:t>빨리</a:t>
            </a:r>
            <a:r>
              <a:rPr sz="1750" b="1" dirty="0">
                <a:solidFill>
                  <a:srgbClr val="C62828"/>
                </a:solidFill>
                <a:latin typeface="+mn-ea"/>
              </a:rPr>
              <a:t> </a:t>
            </a:r>
            <a:r>
              <a:rPr lang="ko-KR" altLang="en-US" sz="1750" b="1" dirty="0">
                <a:solidFill>
                  <a:srgbClr val="C62828"/>
                </a:solidFill>
                <a:latin typeface="+mn-ea"/>
              </a:rPr>
              <a:t>이동</a:t>
            </a:r>
            <a:r>
              <a:rPr sz="1750" b="1" dirty="0">
                <a:solidFill>
                  <a:srgbClr val="C62828"/>
                </a:solidFill>
                <a:latin typeface="+mn-ea"/>
              </a:rPr>
              <a:t> ×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A6CBE11-C6CC-9BD9-6B3D-926F41C6DCBC}"/>
              </a:ext>
            </a:extLst>
          </p:cNvPr>
          <p:cNvSpPr txBox="1"/>
          <p:nvPr/>
        </p:nvSpPr>
        <p:spPr>
          <a:xfrm>
            <a:off x="2423156" y="4256101"/>
            <a:ext cx="7644771" cy="32316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lang="ko-KR" altLang="en-US" sz="1500" dirty="0">
                <a:solidFill>
                  <a:srgbClr val="212121"/>
                </a:solidFill>
                <a:latin typeface="+mn-ea"/>
              </a:rPr>
              <a:t>나가는 것도 위험하지만</a:t>
            </a:r>
            <a:r>
              <a:rPr lang="ko-KR" altLang="en-US" sz="1500" b="0" dirty="0">
                <a:solidFill>
                  <a:srgbClr val="212121"/>
                </a:solidFill>
                <a:latin typeface="+mn-ea"/>
              </a:rPr>
              <a:t> 우산이 특히 위험</a:t>
            </a:r>
            <a:r>
              <a:rPr sz="1500" b="0" dirty="0">
                <a:solidFill>
                  <a:srgbClr val="212121"/>
                </a:solidFill>
                <a:latin typeface="+mn-ea"/>
              </a:rPr>
              <a:t>. </a:t>
            </a:r>
            <a:r>
              <a:rPr sz="1500" b="0" dirty="0" err="1">
                <a:solidFill>
                  <a:srgbClr val="212121"/>
                </a:solidFill>
                <a:latin typeface="+mn-ea"/>
              </a:rPr>
              <a:t>뾰족한</a:t>
            </a:r>
            <a:r>
              <a:rPr lang="en-US" sz="1500" dirty="0">
                <a:solidFill>
                  <a:srgbClr val="212121"/>
                </a:solidFill>
                <a:latin typeface="+mn-ea"/>
              </a:rPr>
              <a:t> </a:t>
            </a:r>
            <a:r>
              <a:rPr sz="1500" b="0" dirty="0">
                <a:solidFill>
                  <a:srgbClr val="212121"/>
                </a:solidFill>
                <a:latin typeface="+mn-ea"/>
              </a:rPr>
              <a:t>끝! </a:t>
            </a:r>
            <a:r>
              <a:rPr lang="ko-KR" altLang="en-US" sz="1500" b="0" dirty="0">
                <a:solidFill>
                  <a:srgbClr val="212121"/>
                </a:solidFill>
                <a:latin typeface="+mn-ea"/>
              </a:rPr>
              <a:t>꼭 </a:t>
            </a:r>
            <a:r>
              <a:rPr sz="1500" b="0" dirty="0" err="1">
                <a:solidFill>
                  <a:srgbClr val="212121"/>
                </a:solidFill>
                <a:latin typeface="+mn-ea"/>
              </a:rPr>
              <a:t>나가야</a:t>
            </a:r>
            <a:r>
              <a:rPr sz="15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1500" b="0" dirty="0" err="1">
                <a:solidFill>
                  <a:srgbClr val="212121"/>
                </a:solidFill>
                <a:latin typeface="+mn-ea"/>
              </a:rPr>
              <a:t>하면</a:t>
            </a:r>
            <a:r>
              <a:rPr sz="15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1500" b="0" dirty="0" err="1">
                <a:solidFill>
                  <a:srgbClr val="212121"/>
                </a:solidFill>
                <a:latin typeface="+mn-ea"/>
              </a:rPr>
              <a:t>비옷</a:t>
            </a:r>
            <a:endParaRPr sz="1500" b="0" dirty="0">
              <a:solidFill>
                <a:srgbClr val="212121"/>
              </a:solidFill>
              <a:latin typeface="+mn-ea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C66BCE0-16EB-2CAB-0979-75BB2E942C2A}"/>
              </a:ext>
            </a:extLst>
          </p:cNvPr>
          <p:cNvSpPr txBox="1"/>
          <p:nvPr/>
        </p:nvSpPr>
        <p:spPr>
          <a:xfrm>
            <a:off x="2423162" y="4826037"/>
            <a:ext cx="3657600" cy="36163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50" b="1">
                <a:solidFill>
                  <a:srgbClr val="43A047"/>
                </a:solidFill>
                <a:latin typeface="+mn-ea"/>
              </a:rPr>
              <a:t>손전등·배터리 준비 ○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868E0CB-EE71-B44A-6FF2-6BADC92A8030}"/>
              </a:ext>
            </a:extLst>
          </p:cNvPr>
          <p:cNvSpPr txBox="1"/>
          <p:nvPr/>
        </p:nvSpPr>
        <p:spPr>
          <a:xfrm>
            <a:off x="2423158" y="5176174"/>
            <a:ext cx="5333695" cy="32316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dirty="0" err="1">
                <a:solidFill>
                  <a:srgbClr val="212121"/>
                </a:solidFill>
                <a:latin typeface="+mn-ea"/>
              </a:rPr>
              <a:t>잘했어요</a:t>
            </a:r>
            <a:r>
              <a:rPr lang="en-US" sz="1500" dirty="0">
                <a:solidFill>
                  <a:srgbClr val="212121"/>
                </a:solidFill>
                <a:latin typeface="+mn-ea"/>
              </a:rPr>
              <a:t>,</a:t>
            </a:r>
            <a:r>
              <a:rPr sz="15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1500" b="0" dirty="0" err="1">
                <a:solidFill>
                  <a:srgbClr val="212121"/>
                </a:solidFill>
                <a:latin typeface="+mn-ea"/>
              </a:rPr>
              <a:t>낙뢰는</a:t>
            </a:r>
            <a:r>
              <a:rPr sz="15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1500" b="0" dirty="0" err="1">
                <a:solidFill>
                  <a:srgbClr val="212121"/>
                </a:solidFill>
                <a:latin typeface="+mn-ea"/>
              </a:rPr>
              <a:t>정전을</a:t>
            </a:r>
            <a:r>
              <a:rPr sz="15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1500" b="0" dirty="0" err="1">
                <a:solidFill>
                  <a:srgbClr val="212121"/>
                </a:solidFill>
                <a:latin typeface="+mn-ea"/>
              </a:rPr>
              <a:t>부른다</a:t>
            </a:r>
            <a:endParaRPr sz="1500" b="0" dirty="0">
              <a:solidFill>
                <a:srgbClr val="212121"/>
              </a:solidFill>
              <a:latin typeface="+mn-ea"/>
            </a:endParaRPr>
          </a:p>
        </p:txBody>
      </p:sp>
      <p:pic>
        <p:nvPicPr>
          <p:cNvPr id="47" name="Picture 5" descr="cell5.jpg">
            <a:extLst>
              <a:ext uri="{FF2B5EF4-FFF2-40B4-BE49-F238E27FC236}">
                <a16:creationId xmlns:a16="http://schemas.microsoft.com/office/drawing/2014/main" id="{A8E13529-A34B-E11A-1D9D-B5DC6CBF93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682" y="2020552"/>
            <a:ext cx="1371600" cy="764988"/>
          </a:xfrm>
          <a:prstGeom prst="rect">
            <a:avLst/>
          </a:prstGeom>
        </p:spPr>
      </p:pic>
      <p:pic>
        <p:nvPicPr>
          <p:cNvPr id="49" name="Picture 9" descr="cell6.jpg">
            <a:extLst>
              <a:ext uri="{FF2B5EF4-FFF2-40B4-BE49-F238E27FC236}">
                <a16:creationId xmlns:a16="http://schemas.microsoft.com/office/drawing/2014/main" id="{17D45DE4-DB67-D3ED-3E89-C2A2D73834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4404" y="2960573"/>
            <a:ext cx="1371600" cy="764988"/>
          </a:xfrm>
          <a:prstGeom prst="rect">
            <a:avLst/>
          </a:prstGeom>
        </p:spPr>
      </p:pic>
      <p:pic>
        <p:nvPicPr>
          <p:cNvPr id="51" name="Picture 13" descr="cell7.jpg">
            <a:extLst>
              <a:ext uri="{FF2B5EF4-FFF2-40B4-BE49-F238E27FC236}">
                <a16:creationId xmlns:a16="http://schemas.microsoft.com/office/drawing/2014/main" id="{843DC85C-D89C-871F-52C7-8E97858029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1527" y="3914874"/>
            <a:ext cx="1371600" cy="766659"/>
          </a:xfrm>
          <a:prstGeom prst="rect">
            <a:avLst/>
          </a:prstGeom>
        </p:spPr>
      </p:pic>
      <p:pic>
        <p:nvPicPr>
          <p:cNvPr id="53" name="Picture 17" descr="cell8.jpg">
            <a:extLst>
              <a:ext uri="{FF2B5EF4-FFF2-40B4-BE49-F238E27FC236}">
                <a16:creationId xmlns:a16="http://schemas.microsoft.com/office/drawing/2014/main" id="{0AE130A2-4F9F-014D-A6AF-61C5A6EFFC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7731" y="4857329"/>
            <a:ext cx="1371600" cy="764988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496B8F30-787A-897F-73BC-945DA6548383}"/>
              </a:ext>
            </a:extLst>
          </p:cNvPr>
          <p:cNvSpPr/>
          <p:nvPr/>
        </p:nvSpPr>
        <p:spPr>
          <a:xfrm>
            <a:off x="868682" y="2011971"/>
            <a:ext cx="365760" cy="365760"/>
          </a:xfrm>
          <a:prstGeom prst="ellipse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500" b="1">
                <a:solidFill>
                  <a:srgbClr val="FFFFFF"/>
                </a:solidFill>
                <a:latin typeface="+mn-ea"/>
              </a:rPr>
              <a:t>5</a:t>
            </a:r>
          </a:p>
        </p:txBody>
      </p:sp>
      <p:sp>
        <p:nvSpPr>
          <p:cNvPr id="17" name="Oval 10">
            <a:extLst>
              <a:ext uri="{FF2B5EF4-FFF2-40B4-BE49-F238E27FC236}">
                <a16:creationId xmlns:a16="http://schemas.microsoft.com/office/drawing/2014/main" id="{F4FC1545-CAB3-5B66-206D-FE4E8FF05ED3}"/>
              </a:ext>
            </a:extLst>
          </p:cNvPr>
          <p:cNvSpPr/>
          <p:nvPr/>
        </p:nvSpPr>
        <p:spPr>
          <a:xfrm>
            <a:off x="868682" y="2940849"/>
            <a:ext cx="365760" cy="365760"/>
          </a:xfrm>
          <a:prstGeom prst="ellipse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500" b="1">
                <a:solidFill>
                  <a:srgbClr val="FFFFFF"/>
                </a:solidFill>
                <a:latin typeface="+mn-ea"/>
              </a:rPr>
              <a:t>6</a:t>
            </a:r>
          </a:p>
        </p:txBody>
      </p:sp>
      <p:sp>
        <p:nvSpPr>
          <p:cNvPr id="25" name="Oval 14">
            <a:extLst>
              <a:ext uri="{FF2B5EF4-FFF2-40B4-BE49-F238E27FC236}">
                <a16:creationId xmlns:a16="http://schemas.microsoft.com/office/drawing/2014/main" id="{E6D1C12F-AFF5-EDB3-B2FB-45D8037CBA87}"/>
              </a:ext>
            </a:extLst>
          </p:cNvPr>
          <p:cNvSpPr/>
          <p:nvPr/>
        </p:nvSpPr>
        <p:spPr>
          <a:xfrm>
            <a:off x="868682" y="3869727"/>
            <a:ext cx="365760" cy="365760"/>
          </a:xfrm>
          <a:prstGeom prst="ellipse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500" b="1" dirty="0">
                <a:solidFill>
                  <a:srgbClr val="FFFFFF"/>
                </a:solidFill>
                <a:latin typeface="+mn-ea"/>
              </a:rPr>
              <a:t>7</a:t>
            </a:r>
          </a:p>
        </p:txBody>
      </p:sp>
      <p:sp>
        <p:nvSpPr>
          <p:cNvPr id="33" name="Oval 18">
            <a:extLst>
              <a:ext uri="{FF2B5EF4-FFF2-40B4-BE49-F238E27FC236}">
                <a16:creationId xmlns:a16="http://schemas.microsoft.com/office/drawing/2014/main" id="{323355BF-F6ED-72AE-4E3D-B6F642C05CC1}"/>
              </a:ext>
            </a:extLst>
          </p:cNvPr>
          <p:cNvSpPr/>
          <p:nvPr/>
        </p:nvSpPr>
        <p:spPr>
          <a:xfrm>
            <a:off x="868682" y="4798605"/>
            <a:ext cx="365760" cy="365760"/>
          </a:xfrm>
          <a:prstGeom prst="ellipse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500" b="1">
                <a:solidFill>
                  <a:srgbClr val="FFFFFF"/>
                </a:solidFill>
                <a:latin typeface="+mn-ea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4088966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783AFD-F82E-2FD8-5B29-D7B662BB46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내용 개체 틀 15">
            <a:extLst>
              <a:ext uri="{FF2B5EF4-FFF2-40B4-BE49-F238E27FC236}">
                <a16:creationId xmlns:a16="http://schemas.microsoft.com/office/drawing/2014/main" id="{7CE650E8-E9CD-AA17-C2D4-9B305BB7E0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" y="0"/>
            <a:ext cx="12191997" cy="685799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48365E3-D493-50EA-05C2-81E12076F09B}"/>
              </a:ext>
            </a:extLst>
          </p:cNvPr>
          <p:cNvSpPr txBox="1"/>
          <p:nvPr/>
        </p:nvSpPr>
        <p:spPr>
          <a:xfrm>
            <a:off x="2171700" y="407988"/>
            <a:ext cx="611232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3400" dirty="0">
                <a:latin typeface="HY헤드라인M"/>
                <a:ea typeface="HY헤드라인M"/>
              </a:rPr>
              <a:t>안전한 행동</a:t>
            </a:r>
            <a:r>
              <a:rPr lang="en-US" altLang="ko-KR" sz="3400" dirty="0">
                <a:latin typeface="HY헤드라인M"/>
                <a:ea typeface="HY헤드라인M"/>
              </a:rPr>
              <a:t>, </a:t>
            </a:r>
            <a:r>
              <a:rPr lang="ko-KR" altLang="en-US" sz="3400" dirty="0">
                <a:latin typeface="HY헤드라인M"/>
                <a:ea typeface="HY헤드라인M"/>
              </a:rPr>
              <a:t>위험한 행동</a:t>
            </a: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EF3AFE69-10C7-DD99-6870-87813D4AB03C}"/>
              </a:ext>
            </a:extLst>
          </p:cNvPr>
          <p:cNvGrpSpPr/>
          <p:nvPr/>
        </p:nvGrpSpPr>
        <p:grpSpPr>
          <a:xfrm>
            <a:off x="1125929" y="2103120"/>
            <a:ext cx="2339191" cy="1355429"/>
            <a:chOff x="7281060" y="4416721"/>
            <a:chExt cx="2339191" cy="1355429"/>
          </a:xfrm>
        </p:grpSpPr>
        <p:pic>
          <p:nvPicPr>
            <p:cNvPr id="3" name="Picture 5" descr="p17.jpg">
              <a:extLst>
                <a:ext uri="{FF2B5EF4-FFF2-40B4-BE49-F238E27FC236}">
                  <a16:creationId xmlns:a16="http://schemas.microsoft.com/office/drawing/2014/main" id="{CF545749-38A9-AA42-CA10-EBD718C96E5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65829" t="65083" r="2927" b="2480"/>
            <a:stretch>
              <a:fillRect/>
            </a:stretch>
          </p:blipFill>
          <p:spPr>
            <a:xfrm>
              <a:off x="7281061" y="4416721"/>
              <a:ext cx="2339190" cy="1355429"/>
            </a:xfrm>
            <a:prstGeom prst="rect">
              <a:avLst/>
            </a:prstGeom>
          </p:spPr>
        </p:pic>
        <p:sp>
          <p:nvSpPr>
            <p:cNvPr id="12" name="Oval 14">
              <a:extLst>
                <a:ext uri="{FF2B5EF4-FFF2-40B4-BE49-F238E27FC236}">
                  <a16:creationId xmlns:a16="http://schemas.microsoft.com/office/drawing/2014/main" id="{B2CC664A-4FD8-BFD7-3779-724EED079A47}"/>
                </a:ext>
              </a:extLst>
            </p:cNvPr>
            <p:cNvSpPr/>
            <p:nvPr/>
          </p:nvSpPr>
          <p:spPr>
            <a:xfrm>
              <a:off x="7281060" y="4416722"/>
              <a:ext cx="376479" cy="376479"/>
            </a:xfrm>
            <a:prstGeom prst="ellipse">
              <a:avLst/>
            </a:prstGeom>
            <a:solidFill>
              <a:srgbClr val="1F3A5F"/>
            </a:solidFill>
            <a:ln w="19050"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/>
              <a:r>
                <a:rPr sz="1600" b="1" dirty="0">
                  <a:solidFill>
                    <a:srgbClr val="FFFFFF"/>
                  </a:solidFill>
                  <a:latin typeface="나눔고딕"/>
                  <a:ea typeface="나눔고딕"/>
                </a:rPr>
                <a:t>9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DA68F9F4-57E3-334E-38DD-7A886A234048}"/>
              </a:ext>
            </a:extLst>
          </p:cNvPr>
          <p:cNvSpPr txBox="1"/>
          <p:nvPr/>
        </p:nvSpPr>
        <p:spPr>
          <a:xfrm>
            <a:off x="3630930" y="2196058"/>
            <a:ext cx="5394960" cy="116955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lang="ko-KR" altLang="en-US" sz="2200" b="1" dirty="0">
                <a:solidFill>
                  <a:srgbClr val="212121"/>
                </a:solidFill>
                <a:latin typeface="+mn-ea"/>
              </a:rPr>
              <a:t>혹시 </a:t>
            </a:r>
            <a:r>
              <a:rPr sz="2200" b="1" dirty="0" err="1">
                <a:solidFill>
                  <a:srgbClr val="212121"/>
                </a:solidFill>
                <a:latin typeface="+mn-ea"/>
              </a:rPr>
              <a:t>감전될까</a:t>
            </a:r>
            <a:r>
              <a:rPr sz="2200" b="1" dirty="0">
                <a:solidFill>
                  <a:srgbClr val="212121"/>
                </a:solidFill>
                <a:latin typeface="+mn-ea"/>
              </a:rPr>
              <a:t> 봐 </a:t>
            </a:r>
            <a:r>
              <a:rPr lang="ko-KR" altLang="en-US" sz="2200" b="1" dirty="0">
                <a:solidFill>
                  <a:srgbClr val="212121"/>
                </a:solidFill>
                <a:latin typeface="+mn-ea"/>
              </a:rPr>
              <a:t>안 된다</a:t>
            </a:r>
            <a:r>
              <a:rPr sz="2200" b="1" dirty="0">
                <a:solidFill>
                  <a:srgbClr val="212121"/>
                </a:solidFill>
                <a:latin typeface="+mn-ea"/>
              </a:rPr>
              <a:t>고 </a:t>
            </a:r>
            <a:r>
              <a:rPr sz="2200" b="1" dirty="0" err="1">
                <a:solidFill>
                  <a:srgbClr val="212121"/>
                </a:solidFill>
                <a:latin typeface="+mn-ea"/>
              </a:rPr>
              <a:t>체크했나요</a:t>
            </a:r>
            <a:r>
              <a:rPr sz="2200" b="1" dirty="0">
                <a:solidFill>
                  <a:srgbClr val="212121"/>
                </a:solidFill>
                <a:latin typeface="+mn-ea"/>
              </a:rPr>
              <a:t>?</a:t>
            </a:r>
          </a:p>
          <a:p>
            <a:pPr algn="l">
              <a:spcAft>
                <a:spcPts val="600"/>
              </a:spcAft>
            </a:pPr>
            <a:r>
              <a:rPr b="0" dirty="0" err="1">
                <a:solidFill>
                  <a:srgbClr val="212121"/>
                </a:solidFill>
                <a:latin typeface="+mn-ea"/>
              </a:rPr>
              <a:t>낙뢰</a:t>
            </a:r>
            <a:r>
              <a:rPr b="0" dirty="0">
                <a:solidFill>
                  <a:srgbClr val="212121"/>
                </a:solidFill>
                <a:latin typeface="+mn-ea"/>
              </a:rPr>
              <a:t> </a:t>
            </a:r>
            <a:r>
              <a:rPr b="0" dirty="0" err="1">
                <a:solidFill>
                  <a:srgbClr val="212121"/>
                </a:solidFill>
                <a:latin typeface="+mn-ea"/>
              </a:rPr>
              <a:t>피해자</a:t>
            </a:r>
            <a:r>
              <a:rPr b="0" dirty="0">
                <a:solidFill>
                  <a:srgbClr val="212121"/>
                </a:solidFill>
                <a:latin typeface="+mn-ea"/>
              </a:rPr>
              <a:t> </a:t>
            </a:r>
            <a:r>
              <a:rPr b="0" dirty="0" err="1">
                <a:solidFill>
                  <a:srgbClr val="212121"/>
                </a:solidFill>
                <a:latin typeface="+mn-ea"/>
              </a:rPr>
              <a:t>몸에는</a:t>
            </a:r>
            <a:r>
              <a:rPr b="0" dirty="0">
                <a:solidFill>
                  <a:srgbClr val="212121"/>
                </a:solidFill>
                <a:latin typeface="+mn-ea"/>
              </a:rPr>
              <a:t> </a:t>
            </a:r>
            <a:r>
              <a:rPr b="0" dirty="0" err="1">
                <a:solidFill>
                  <a:srgbClr val="212121"/>
                </a:solidFill>
                <a:latin typeface="+mn-ea"/>
              </a:rPr>
              <a:t>전기가</a:t>
            </a:r>
            <a:r>
              <a:rPr b="0" dirty="0">
                <a:solidFill>
                  <a:srgbClr val="212121"/>
                </a:solidFill>
                <a:latin typeface="+mn-ea"/>
              </a:rPr>
              <a:t> </a:t>
            </a:r>
            <a:r>
              <a:rPr b="0" dirty="0" err="1">
                <a:solidFill>
                  <a:srgbClr val="212121"/>
                </a:solidFill>
                <a:latin typeface="+mn-ea"/>
              </a:rPr>
              <a:t>남지</a:t>
            </a:r>
            <a:r>
              <a:rPr b="0" dirty="0">
                <a:solidFill>
                  <a:srgbClr val="212121"/>
                </a:solidFill>
                <a:latin typeface="+mn-ea"/>
              </a:rPr>
              <a:t> </a:t>
            </a:r>
            <a:r>
              <a:rPr b="0" dirty="0" err="1">
                <a:solidFill>
                  <a:srgbClr val="212121"/>
                </a:solidFill>
                <a:latin typeface="+mn-ea"/>
              </a:rPr>
              <a:t>않습니다</a:t>
            </a:r>
            <a:endParaRPr b="0" dirty="0">
              <a:solidFill>
                <a:srgbClr val="212121"/>
              </a:solidFill>
              <a:latin typeface="+mn-ea"/>
            </a:endParaRPr>
          </a:p>
          <a:p>
            <a:pPr algn="l">
              <a:spcAft>
                <a:spcPts val="600"/>
              </a:spcAft>
            </a:pPr>
            <a:r>
              <a:rPr sz="2000" b="1" dirty="0" err="1">
                <a:solidFill>
                  <a:srgbClr val="43A047"/>
                </a:solidFill>
                <a:latin typeface="+mn-ea"/>
              </a:rPr>
              <a:t>즉시</a:t>
            </a:r>
            <a:r>
              <a:rPr sz="2000" b="1" dirty="0">
                <a:solidFill>
                  <a:srgbClr val="43A047"/>
                </a:solidFill>
                <a:latin typeface="+mn-ea"/>
              </a:rPr>
              <a:t> 119 </a:t>
            </a:r>
            <a:r>
              <a:rPr sz="2000" b="1" dirty="0" err="1">
                <a:solidFill>
                  <a:srgbClr val="43A047"/>
                </a:solidFill>
                <a:latin typeface="+mn-ea"/>
              </a:rPr>
              <a:t>신고</a:t>
            </a:r>
            <a:r>
              <a:rPr sz="2000" b="1" dirty="0">
                <a:solidFill>
                  <a:srgbClr val="43A047"/>
                </a:solidFill>
                <a:latin typeface="+mn-ea"/>
              </a:rPr>
              <a:t> </a:t>
            </a:r>
            <a:r>
              <a:rPr lang="ko-KR" altLang="en-US" sz="2000" b="1" dirty="0">
                <a:solidFill>
                  <a:srgbClr val="43A047"/>
                </a:solidFill>
                <a:latin typeface="+mn-ea"/>
              </a:rPr>
              <a:t>후</a:t>
            </a:r>
            <a:r>
              <a:rPr sz="2000" b="1" dirty="0">
                <a:solidFill>
                  <a:srgbClr val="43A047"/>
                </a:solidFill>
                <a:latin typeface="+mn-ea"/>
              </a:rPr>
              <a:t> CPR</a:t>
            </a:r>
            <a:r>
              <a:rPr lang="en-US" sz="2000" b="1" dirty="0">
                <a:solidFill>
                  <a:srgbClr val="43A047"/>
                </a:solidFill>
                <a:latin typeface="+mn-ea"/>
              </a:rPr>
              <a:t> </a:t>
            </a:r>
            <a:r>
              <a:rPr lang="ko-KR" altLang="en-US" sz="2000" b="1" dirty="0">
                <a:solidFill>
                  <a:srgbClr val="43A047"/>
                </a:solidFill>
                <a:latin typeface="+mn-ea"/>
              </a:rPr>
              <a:t>해야 합니다</a:t>
            </a:r>
            <a:endParaRPr sz="2000" b="1" dirty="0">
              <a:solidFill>
                <a:srgbClr val="43A047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634504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D6405B-07B2-5FD2-771E-34EEB956A5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내용 개체 틀 15">
            <a:extLst>
              <a:ext uri="{FF2B5EF4-FFF2-40B4-BE49-F238E27FC236}">
                <a16:creationId xmlns:a16="http://schemas.microsoft.com/office/drawing/2014/main" id="{715415BE-76A2-C260-C9E9-7EF0B3B3919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" y="0"/>
            <a:ext cx="12191997" cy="685799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428C07E-97E0-1CE8-A0C9-F45E99B8BDAC}"/>
              </a:ext>
            </a:extLst>
          </p:cNvPr>
          <p:cNvSpPr txBox="1"/>
          <p:nvPr/>
        </p:nvSpPr>
        <p:spPr>
          <a:xfrm>
            <a:off x="2171700" y="407988"/>
            <a:ext cx="611232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3400" dirty="0">
                <a:latin typeface="HY헤드라인M"/>
                <a:ea typeface="HY헤드라인M"/>
              </a:rPr>
              <a:t>안전한 행동</a:t>
            </a:r>
            <a:r>
              <a:rPr lang="en-US" altLang="ko-KR" sz="3400" dirty="0">
                <a:latin typeface="HY헤드라인M"/>
                <a:ea typeface="HY헤드라인M"/>
              </a:rPr>
              <a:t>, </a:t>
            </a:r>
            <a:r>
              <a:rPr lang="ko-KR" altLang="en-US" sz="3400" dirty="0">
                <a:latin typeface="HY헤드라인M"/>
                <a:ea typeface="HY헤드라인M"/>
              </a:rPr>
              <a:t>위험한 행동</a:t>
            </a: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727176EA-1CA8-0A67-7DB5-4425ABE2E9B7}"/>
              </a:ext>
            </a:extLst>
          </p:cNvPr>
          <p:cNvGrpSpPr/>
          <p:nvPr/>
        </p:nvGrpSpPr>
        <p:grpSpPr>
          <a:xfrm>
            <a:off x="1125929" y="2103120"/>
            <a:ext cx="2339191" cy="1355429"/>
            <a:chOff x="7281060" y="4416721"/>
            <a:chExt cx="2339191" cy="1355429"/>
          </a:xfrm>
        </p:grpSpPr>
        <p:pic>
          <p:nvPicPr>
            <p:cNvPr id="3" name="Picture 5" descr="p17.jpg">
              <a:extLst>
                <a:ext uri="{FF2B5EF4-FFF2-40B4-BE49-F238E27FC236}">
                  <a16:creationId xmlns:a16="http://schemas.microsoft.com/office/drawing/2014/main" id="{B517F199-1F89-0E8D-1E70-9E5CB055A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65829" t="65083" r="2927" b="2480"/>
            <a:stretch>
              <a:fillRect/>
            </a:stretch>
          </p:blipFill>
          <p:spPr>
            <a:xfrm>
              <a:off x="7281061" y="4416721"/>
              <a:ext cx="2339190" cy="1355429"/>
            </a:xfrm>
            <a:prstGeom prst="rect">
              <a:avLst/>
            </a:prstGeom>
          </p:spPr>
        </p:pic>
        <p:sp>
          <p:nvSpPr>
            <p:cNvPr id="12" name="Oval 14">
              <a:extLst>
                <a:ext uri="{FF2B5EF4-FFF2-40B4-BE49-F238E27FC236}">
                  <a16:creationId xmlns:a16="http://schemas.microsoft.com/office/drawing/2014/main" id="{275B22D8-45BB-5100-8DE7-8667ABA1C102}"/>
                </a:ext>
              </a:extLst>
            </p:cNvPr>
            <p:cNvSpPr/>
            <p:nvPr/>
          </p:nvSpPr>
          <p:spPr>
            <a:xfrm>
              <a:off x="7281060" y="4416722"/>
              <a:ext cx="376479" cy="376479"/>
            </a:xfrm>
            <a:prstGeom prst="ellipse">
              <a:avLst/>
            </a:prstGeom>
            <a:solidFill>
              <a:srgbClr val="1F3A5F"/>
            </a:solidFill>
            <a:ln w="19050"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/>
              <a:r>
                <a:rPr sz="1600" b="1" dirty="0">
                  <a:solidFill>
                    <a:srgbClr val="FFFFFF"/>
                  </a:solidFill>
                  <a:latin typeface="나눔고딕"/>
                  <a:ea typeface="나눔고딕"/>
                </a:rPr>
                <a:t>9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015911F5-1FCB-8852-B07D-DD29DB28FC57}"/>
              </a:ext>
            </a:extLst>
          </p:cNvPr>
          <p:cNvSpPr txBox="1"/>
          <p:nvPr/>
        </p:nvSpPr>
        <p:spPr>
          <a:xfrm>
            <a:off x="3630930" y="2196058"/>
            <a:ext cx="5394960" cy="116955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lang="ko-KR" altLang="en-US" sz="2200" b="1" dirty="0">
                <a:solidFill>
                  <a:srgbClr val="212121"/>
                </a:solidFill>
                <a:latin typeface="+mn-ea"/>
              </a:rPr>
              <a:t>혹시 </a:t>
            </a:r>
            <a:r>
              <a:rPr sz="2200" b="1" dirty="0" err="1">
                <a:solidFill>
                  <a:srgbClr val="212121"/>
                </a:solidFill>
                <a:latin typeface="+mn-ea"/>
              </a:rPr>
              <a:t>감전될까</a:t>
            </a:r>
            <a:r>
              <a:rPr sz="2200" b="1" dirty="0">
                <a:solidFill>
                  <a:srgbClr val="212121"/>
                </a:solidFill>
                <a:latin typeface="+mn-ea"/>
              </a:rPr>
              <a:t> 봐 </a:t>
            </a:r>
            <a:r>
              <a:rPr lang="ko-KR" altLang="en-US" sz="2200" b="1" dirty="0">
                <a:solidFill>
                  <a:srgbClr val="212121"/>
                </a:solidFill>
                <a:latin typeface="+mn-ea"/>
              </a:rPr>
              <a:t>안 된다</a:t>
            </a:r>
            <a:r>
              <a:rPr sz="2200" b="1" dirty="0">
                <a:solidFill>
                  <a:srgbClr val="212121"/>
                </a:solidFill>
                <a:latin typeface="+mn-ea"/>
              </a:rPr>
              <a:t>고 </a:t>
            </a:r>
            <a:r>
              <a:rPr sz="2200" b="1" dirty="0" err="1">
                <a:solidFill>
                  <a:srgbClr val="212121"/>
                </a:solidFill>
                <a:latin typeface="+mn-ea"/>
              </a:rPr>
              <a:t>체크했나요</a:t>
            </a:r>
            <a:r>
              <a:rPr sz="2200" b="1" dirty="0">
                <a:solidFill>
                  <a:srgbClr val="212121"/>
                </a:solidFill>
                <a:latin typeface="+mn-ea"/>
              </a:rPr>
              <a:t>?</a:t>
            </a:r>
          </a:p>
          <a:p>
            <a:pPr algn="l">
              <a:spcAft>
                <a:spcPts val="600"/>
              </a:spcAft>
            </a:pPr>
            <a:r>
              <a:rPr b="0" dirty="0" err="1">
                <a:solidFill>
                  <a:srgbClr val="212121"/>
                </a:solidFill>
                <a:latin typeface="+mn-ea"/>
              </a:rPr>
              <a:t>낙뢰</a:t>
            </a:r>
            <a:r>
              <a:rPr b="0" dirty="0">
                <a:solidFill>
                  <a:srgbClr val="212121"/>
                </a:solidFill>
                <a:latin typeface="+mn-ea"/>
              </a:rPr>
              <a:t> </a:t>
            </a:r>
            <a:r>
              <a:rPr b="0" dirty="0" err="1">
                <a:solidFill>
                  <a:srgbClr val="212121"/>
                </a:solidFill>
                <a:latin typeface="+mn-ea"/>
              </a:rPr>
              <a:t>피해자</a:t>
            </a:r>
            <a:r>
              <a:rPr b="0" dirty="0">
                <a:solidFill>
                  <a:srgbClr val="212121"/>
                </a:solidFill>
                <a:latin typeface="+mn-ea"/>
              </a:rPr>
              <a:t> </a:t>
            </a:r>
            <a:r>
              <a:rPr b="0" dirty="0" err="1">
                <a:solidFill>
                  <a:srgbClr val="212121"/>
                </a:solidFill>
                <a:latin typeface="+mn-ea"/>
              </a:rPr>
              <a:t>몸에는</a:t>
            </a:r>
            <a:r>
              <a:rPr b="0" dirty="0">
                <a:solidFill>
                  <a:srgbClr val="212121"/>
                </a:solidFill>
                <a:latin typeface="+mn-ea"/>
              </a:rPr>
              <a:t> </a:t>
            </a:r>
            <a:r>
              <a:rPr b="0" dirty="0" err="1">
                <a:solidFill>
                  <a:srgbClr val="212121"/>
                </a:solidFill>
                <a:latin typeface="+mn-ea"/>
              </a:rPr>
              <a:t>전기가</a:t>
            </a:r>
            <a:r>
              <a:rPr b="0" dirty="0">
                <a:solidFill>
                  <a:srgbClr val="212121"/>
                </a:solidFill>
                <a:latin typeface="+mn-ea"/>
              </a:rPr>
              <a:t> </a:t>
            </a:r>
            <a:r>
              <a:rPr b="0" dirty="0" err="1">
                <a:solidFill>
                  <a:srgbClr val="212121"/>
                </a:solidFill>
                <a:latin typeface="+mn-ea"/>
              </a:rPr>
              <a:t>남지</a:t>
            </a:r>
            <a:r>
              <a:rPr b="0" dirty="0">
                <a:solidFill>
                  <a:srgbClr val="212121"/>
                </a:solidFill>
                <a:latin typeface="+mn-ea"/>
              </a:rPr>
              <a:t> </a:t>
            </a:r>
            <a:r>
              <a:rPr b="0" dirty="0" err="1">
                <a:solidFill>
                  <a:srgbClr val="212121"/>
                </a:solidFill>
                <a:latin typeface="+mn-ea"/>
              </a:rPr>
              <a:t>않습니다</a:t>
            </a:r>
            <a:endParaRPr b="0" dirty="0">
              <a:solidFill>
                <a:srgbClr val="212121"/>
              </a:solidFill>
              <a:latin typeface="+mn-ea"/>
            </a:endParaRPr>
          </a:p>
          <a:p>
            <a:pPr algn="l">
              <a:spcAft>
                <a:spcPts val="600"/>
              </a:spcAft>
            </a:pPr>
            <a:r>
              <a:rPr sz="2000" b="1" dirty="0" err="1">
                <a:solidFill>
                  <a:srgbClr val="43A047"/>
                </a:solidFill>
                <a:latin typeface="+mn-ea"/>
              </a:rPr>
              <a:t>즉시</a:t>
            </a:r>
            <a:r>
              <a:rPr sz="2000" b="1" dirty="0">
                <a:solidFill>
                  <a:srgbClr val="43A047"/>
                </a:solidFill>
                <a:latin typeface="+mn-ea"/>
              </a:rPr>
              <a:t> 119 </a:t>
            </a:r>
            <a:r>
              <a:rPr sz="2000" b="1" dirty="0" err="1">
                <a:solidFill>
                  <a:srgbClr val="43A047"/>
                </a:solidFill>
                <a:latin typeface="+mn-ea"/>
              </a:rPr>
              <a:t>신고</a:t>
            </a:r>
            <a:r>
              <a:rPr sz="2000" b="1" dirty="0">
                <a:solidFill>
                  <a:srgbClr val="43A047"/>
                </a:solidFill>
                <a:latin typeface="+mn-ea"/>
              </a:rPr>
              <a:t> </a:t>
            </a:r>
            <a:r>
              <a:rPr lang="ko-KR" altLang="en-US" sz="2000" b="1" dirty="0">
                <a:solidFill>
                  <a:srgbClr val="43A047"/>
                </a:solidFill>
                <a:latin typeface="+mn-ea"/>
              </a:rPr>
              <a:t>후</a:t>
            </a:r>
            <a:r>
              <a:rPr sz="2000" b="1" dirty="0">
                <a:solidFill>
                  <a:srgbClr val="43A047"/>
                </a:solidFill>
                <a:latin typeface="+mn-ea"/>
              </a:rPr>
              <a:t> CPR</a:t>
            </a:r>
            <a:r>
              <a:rPr lang="en-US" sz="2000" b="1" dirty="0">
                <a:solidFill>
                  <a:srgbClr val="43A047"/>
                </a:solidFill>
                <a:latin typeface="+mn-ea"/>
              </a:rPr>
              <a:t> </a:t>
            </a:r>
            <a:r>
              <a:rPr lang="ko-KR" altLang="en-US" sz="2000" b="1" dirty="0">
                <a:solidFill>
                  <a:srgbClr val="43A047"/>
                </a:solidFill>
                <a:latin typeface="+mn-ea"/>
              </a:rPr>
              <a:t>해야 합니다</a:t>
            </a:r>
            <a:endParaRPr sz="2000" b="1" dirty="0">
              <a:solidFill>
                <a:srgbClr val="43A047"/>
              </a:solidFill>
              <a:latin typeface="+mn-ea"/>
            </a:endParaRPr>
          </a:p>
        </p:txBody>
      </p:sp>
      <p:sp>
        <p:nvSpPr>
          <p:cNvPr id="19" name="Rounded Rectangle 6">
            <a:extLst>
              <a:ext uri="{FF2B5EF4-FFF2-40B4-BE49-F238E27FC236}">
                <a16:creationId xmlns:a16="http://schemas.microsoft.com/office/drawing/2014/main" id="{5EFEB47A-352F-FA4D-997E-3B7C559B66DC}"/>
              </a:ext>
            </a:extLst>
          </p:cNvPr>
          <p:cNvSpPr/>
          <p:nvPr/>
        </p:nvSpPr>
        <p:spPr>
          <a:xfrm>
            <a:off x="1205865" y="3771901"/>
            <a:ext cx="7299960" cy="1522996"/>
          </a:xfrm>
          <a:prstGeom prst="roundRect">
            <a:avLst>
              <a:gd name="adj" fmla="val 10000"/>
            </a:avLst>
          </a:prstGeom>
          <a:solidFill>
            <a:srgbClr val="1B5E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800" b="1" dirty="0" err="1">
                <a:solidFill>
                  <a:srgbClr val="FFC93C"/>
                </a:solidFill>
                <a:latin typeface="나눔고딕"/>
                <a:ea typeface="나눔고딕"/>
              </a:rPr>
              <a:t>도입</a:t>
            </a:r>
            <a:r>
              <a:rPr sz="1800" b="1" dirty="0">
                <a:solidFill>
                  <a:srgbClr val="FFC93C"/>
                </a:solidFill>
                <a:latin typeface="나눔고딕"/>
                <a:ea typeface="나눔고딕"/>
              </a:rPr>
              <a:t> </a:t>
            </a:r>
            <a:r>
              <a:rPr sz="1800" b="1" dirty="0" err="1">
                <a:solidFill>
                  <a:srgbClr val="FFC93C"/>
                </a:solidFill>
                <a:latin typeface="나눔고딕"/>
                <a:ea typeface="나눔고딕"/>
              </a:rPr>
              <a:t>영상</a:t>
            </a:r>
            <a:r>
              <a:rPr sz="1800" b="1" dirty="0">
                <a:solidFill>
                  <a:srgbClr val="FFC93C"/>
                </a:solidFill>
                <a:latin typeface="나눔고딕"/>
                <a:ea typeface="나눔고딕"/>
              </a:rPr>
              <a:t>, </a:t>
            </a:r>
            <a:r>
              <a:rPr sz="1800" b="1" dirty="0" err="1">
                <a:solidFill>
                  <a:srgbClr val="FFC93C"/>
                </a:solidFill>
                <a:latin typeface="나눔고딕"/>
                <a:ea typeface="나눔고딕"/>
              </a:rPr>
              <a:t>기억나나요</a:t>
            </a:r>
            <a:r>
              <a:rPr sz="1800" b="1" dirty="0">
                <a:solidFill>
                  <a:srgbClr val="FFC93C"/>
                </a:solidFill>
                <a:latin typeface="나눔고딕"/>
                <a:ea typeface="나눔고딕"/>
              </a:rPr>
              <a:t>?</a:t>
            </a:r>
          </a:p>
          <a:p>
            <a:pPr algn="ctr"/>
            <a:r>
              <a:rPr sz="1800" b="0" dirty="0" err="1">
                <a:solidFill>
                  <a:srgbClr val="FFFFFF"/>
                </a:solidFill>
                <a:latin typeface="나눔고딕"/>
                <a:ea typeface="나눔고딕"/>
              </a:rPr>
              <a:t>심장이</a:t>
            </a:r>
            <a:r>
              <a:rPr sz="1800" b="0" dirty="0">
                <a:solidFill>
                  <a:srgbClr val="FFFFFF"/>
                </a:solidFill>
                <a:latin typeface="나눔고딕"/>
                <a:ea typeface="나눔고딕"/>
              </a:rPr>
              <a:t> 40분 </a:t>
            </a:r>
            <a:r>
              <a:rPr sz="1800" b="0" dirty="0" err="1">
                <a:solidFill>
                  <a:srgbClr val="FFFFFF"/>
                </a:solidFill>
                <a:latin typeface="나눔고딕"/>
                <a:ea typeface="나눔고딕"/>
              </a:rPr>
              <a:t>멈췄던</a:t>
            </a:r>
            <a:r>
              <a:rPr sz="1800" b="0" dirty="0">
                <a:solidFill>
                  <a:srgbClr val="FFFFFF"/>
                </a:solidFill>
                <a:latin typeface="나눔고딕"/>
                <a:ea typeface="나눔고딕"/>
              </a:rPr>
              <a:t> 그 </a:t>
            </a:r>
            <a:r>
              <a:rPr sz="1800" b="0" dirty="0" err="1">
                <a:solidFill>
                  <a:srgbClr val="FFFFFF"/>
                </a:solidFill>
                <a:latin typeface="나눔고딕"/>
                <a:ea typeface="나눔고딕"/>
              </a:rPr>
              <a:t>선생님을</a:t>
            </a:r>
            <a:r>
              <a:rPr lang="en-US" dirty="0">
                <a:solidFill>
                  <a:srgbClr val="FFFFFF"/>
                </a:solidFill>
                <a:latin typeface="나눔고딕"/>
                <a:ea typeface="나눔고딕"/>
              </a:rPr>
              <a:t> </a:t>
            </a:r>
            <a:r>
              <a:rPr sz="1800" b="0" dirty="0" err="1">
                <a:solidFill>
                  <a:srgbClr val="FFFFFF"/>
                </a:solidFill>
                <a:latin typeface="나눔고딕"/>
                <a:ea typeface="나눔고딕"/>
              </a:rPr>
              <a:t>살린</a:t>
            </a:r>
            <a:r>
              <a:rPr sz="1800" b="0" dirty="0">
                <a:solidFill>
                  <a:srgbClr val="FFFFFF"/>
                </a:solidFill>
                <a:latin typeface="나눔고딕"/>
                <a:ea typeface="나눔고딕"/>
              </a:rPr>
              <a:t> 건 </a:t>
            </a:r>
            <a:r>
              <a:rPr sz="1800" b="0" dirty="0" err="1">
                <a:solidFill>
                  <a:srgbClr val="FFFFFF"/>
                </a:solidFill>
                <a:latin typeface="나눔고딕"/>
                <a:ea typeface="나눔고딕"/>
              </a:rPr>
              <a:t>곁에</a:t>
            </a:r>
            <a:r>
              <a:rPr sz="1800" b="0" dirty="0">
                <a:solidFill>
                  <a:srgbClr val="FFFFFF"/>
                </a:solidFill>
                <a:latin typeface="나눔고딕"/>
                <a:ea typeface="나눔고딕"/>
              </a:rPr>
              <a:t> </a:t>
            </a:r>
            <a:r>
              <a:rPr sz="1800" b="0" dirty="0" err="1">
                <a:solidFill>
                  <a:srgbClr val="FFFFFF"/>
                </a:solidFill>
                <a:latin typeface="나눔고딕"/>
                <a:ea typeface="나눔고딕"/>
              </a:rPr>
              <a:t>있던</a:t>
            </a:r>
            <a:r>
              <a:rPr sz="1800" b="0" dirty="0">
                <a:solidFill>
                  <a:srgbClr val="FFFFFF"/>
                </a:solidFill>
                <a:latin typeface="나눔고딕"/>
                <a:ea typeface="나눔고딕"/>
              </a:rPr>
              <a:t> </a:t>
            </a:r>
            <a:r>
              <a:rPr sz="1800" b="0" dirty="0" err="1">
                <a:solidFill>
                  <a:srgbClr val="FFFFFF"/>
                </a:solidFill>
                <a:latin typeface="나눔고딕"/>
                <a:ea typeface="나눔고딕"/>
              </a:rPr>
              <a:t>사람들의</a:t>
            </a:r>
            <a:endParaRPr sz="1800" b="0" dirty="0">
              <a:solidFill>
                <a:srgbClr val="FFFFFF"/>
              </a:solidFill>
              <a:latin typeface="나눔고딕"/>
              <a:ea typeface="나눔고딕"/>
            </a:endParaRPr>
          </a:p>
          <a:p>
            <a:pPr algn="ctr"/>
            <a:r>
              <a:rPr sz="2000" b="1" dirty="0" err="1">
                <a:solidFill>
                  <a:srgbClr val="FFFFFF"/>
                </a:solidFill>
                <a:latin typeface="나눔고딕"/>
                <a:ea typeface="나눔고딕"/>
              </a:rPr>
              <a:t>CPR이었습니다</a:t>
            </a:r>
            <a:r>
              <a:rPr sz="2000" b="1" dirty="0">
                <a:solidFill>
                  <a:srgbClr val="FFFFFF"/>
                </a:solidFill>
                <a:latin typeface="나눔고딕"/>
                <a:ea typeface="나눔고딕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27894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B161FD-A47B-707F-8821-CFB1137C60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내용 개체 틀 15">
            <a:extLst>
              <a:ext uri="{FF2B5EF4-FFF2-40B4-BE49-F238E27FC236}">
                <a16:creationId xmlns:a16="http://schemas.microsoft.com/office/drawing/2014/main" id="{8BF50AB7-7E14-5597-DAB6-DDA964C5F0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" y="0"/>
            <a:ext cx="12191997" cy="685799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DC3D75E-0BDB-0F2A-2E23-9ED93A439E7D}"/>
              </a:ext>
            </a:extLst>
          </p:cNvPr>
          <p:cNvSpPr txBox="1"/>
          <p:nvPr/>
        </p:nvSpPr>
        <p:spPr>
          <a:xfrm>
            <a:off x="2171700" y="407988"/>
            <a:ext cx="611232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3400" dirty="0">
                <a:latin typeface="HY헤드라인M"/>
                <a:ea typeface="HY헤드라인M"/>
              </a:rPr>
              <a:t>안전한 행동</a:t>
            </a:r>
            <a:r>
              <a:rPr lang="en-US" altLang="ko-KR" sz="3400" dirty="0">
                <a:latin typeface="HY헤드라인M"/>
                <a:ea typeface="HY헤드라인M"/>
              </a:rPr>
              <a:t>, </a:t>
            </a:r>
            <a:r>
              <a:rPr lang="ko-KR" altLang="en-US" sz="3400" dirty="0">
                <a:latin typeface="HY헤드라인M"/>
                <a:ea typeface="HY헤드라인M"/>
              </a:rPr>
              <a:t>위험한 행동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9A28D2-E808-2939-61F5-01D0B8A1B2F5}"/>
              </a:ext>
            </a:extLst>
          </p:cNvPr>
          <p:cNvSpPr txBox="1"/>
          <p:nvPr/>
        </p:nvSpPr>
        <p:spPr>
          <a:xfrm>
            <a:off x="276225" y="1968418"/>
            <a:ext cx="11601449" cy="50783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2700" b="1" dirty="0">
                <a:solidFill>
                  <a:srgbClr val="212121"/>
                </a:solidFill>
                <a:latin typeface="+mn-ea"/>
              </a:rPr>
              <a:t>30</a:t>
            </a:r>
            <a:r>
              <a:rPr lang="en-US" sz="2700" b="1" dirty="0">
                <a:solidFill>
                  <a:srgbClr val="212121"/>
                </a:solidFill>
                <a:latin typeface="+mn-ea"/>
              </a:rPr>
              <a:t> -</a:t>
            </a:r>
            <a:r>
              <a:rPr sz="2700" b="1" dirty="0">
                <a:solidFill>
                  <a:srgbClr val="212121"/>
                </a:solidFill>
                <a:latin typeface="+mn-ea"/>
              </a:rPr>
              <a:t> 30 </a:t>
            </a:r>
            <a:r>
              <a:rPr sz="2700" b="1" dirty="0" err="1">
                <a:solidFill>
                  <a:srgbClr val="212121"/>
                </a:solidFill>
                <a:latin typeface="+mn-ea"/>
              </a:rPr>
              <a:t>규칙</a:t>
            </a:r>
            <a:endParaRPr sz="2700" b="1" dirty="0">
              <a:solidFill>
                <a:srgbClr val="212121"/>
              </a:solidFill>
              <a:latin typeface="+mn-ea"/>
            </a:endParaRPr>
          </a:p>
        </p:txBody>
      </p:sp>
      <p:sp>
        <p:nvSpPr>
          <p:cNvPr id="5" name="Rounded Rectangle 5">
            <a:extLst>
              <a:ext uri="{FF2B5EF4-FFF2-40B4-BE49-F238E27FC236}">
                <a16:creationId xmlns:a16="http://schemas.microsoft.com/office/drawing/2014/main" id="{CA9A36A3-FC89-57BE-514D-215BAE3B7643}"/>
              </a:ext>
            </a:extLst>
          </p:cNvPr>
          <p:cNvSpPr/>
          <p:nvPr/>
        </p:nvSpPr>
        <p:spPr>
          <a:xfrm>
            <a:off x="2087880" y="2632323"/>
            <a:ext cx="3796665" cy="1694940"/>
          </a:xfrm>
          <a:prstGeom prst="roundRect">
            <a:avLst>
              <a:gd name="adj" fmla="val 10000"/>
            </a:avLst>
          </a:prstGeom>
          <a:solidFill>
            <a:srgbClr val="FFF3C4"/>
          </a:solidFill>
          <a:ln w="25400">
            <a:solidFill>
              <a:srgbClr val="FFC9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800" b="0" dirty="0" err="1">
                <a:solidFill>
                  <a:srgbClr val="212121"/>
                </a:solidFill>
                <a:latin typeface="+mn-ea"/>
              </a:rPr>
              <a:t>번쩍</a:t>
            </a:r>
            <a:r>
              <a:rPr lang="en-US" sz="1800" b="0" dirty="0">
                <a:solidFill>
                  <a:srgbClr val="212121"/>
                </a:solidFill>
                <a:latin typeface="+mn-ea"/>
              </a:rPr>
              <a:t> </a:t>
            </a:r>
            <a:r>
              <a:rPr lang="ko-KR" altLang="en-US" dirty="0">
                <a:solidFill>
                  <a:srgbClr val="212121"/>
                </a:solidFill>
                <a:latin typeface="+mn-ea"/>
              </a:rPr>
              <a:t>후 </a:t>
            </a:r>
            <a:r>
              <a:rPr lang="en-US" altLang="ko-KR" b="1" dirty="0">
                <a:solidFill>
                  <a:srgbClr val="212121"/>
                </a:solidFill>
                <a:latin typeface="+mn-ea"/>
              </a:rPr>
              <a:t>30</a:t>
            </a:r>
            <a:r>
              <a:rPr lang="ko-KR" altLang="en-US" b="1" dirty="0">
                <a:solidFill>
                  <a:srgbClr val="212121"/>
                </a:solidFill>
                <a:latin typeface="+mn-ea"/>
              </a:rPr>
              <a:t>초</a:t>
            </a:r>
            <a:r>
              <a:rPr lang="en-US" sz="1800" b="0" dirty="0">
                <a:solidFill>
                  <a:srgbClr val="212121"/>
                </a:solidFill>
                <a:latin typeface="+mn-ea"/>
              </a:rPr>
              <a:t> </a:t>
            </a:r>
            <a:r>
              <a:rPr lang="ko-KR" altLang="en-US" sz="1800" b="0" dirty="0">
                <a:solidFill>
                  <a:srgbClr val="212121"/>
                </a:solidFill>
                <a:latin typeface="+mn-ea"/>
              </a:rPr>
              <a:t>안에</a:t>
            </a:r>
            <a:endParaRPr sz="1800" b="0" dirty="0">
              <a:solidFill>
                <a:srgbClr val="212121"/>
              </a:solidFill>
              <a:latin typeface="+mn-ea"/>
            </a:endParaRPr>
          </a:p>
          <a:p>
            <a:pPr algn="ctr"/>
            <a:r>
              <a:rPr lang="ko-KR" altLang="en-US" sz="1900" dirty="0">
                <a:solidFill>
                  <a:srgbClr val="212121"/>
                </a:solidFill>
                <a:latin typeface="+mn-ea"/>
              </a:rPr>
              <a:t>천둥 소리가 들리면</a:t>
            </a:r>
            <a:endParaRPr lang="en-US" altLang="ko-KR" sz="1900" dirty="0">
              <a:solidFill>
                <a:srgbClr val="212121"/>
              </a:solidFill>
              <a:latin typeface="+mn-ea"/>
            </a:endParaRPr>
          </a:p>
          <a:p>
            <a:pPr algn="ctr"/>
            <a:r>
              <a:rPr sz="2100" b="1" dirty="0" err="1">
                <a:solidFill>
                  <a:srgbClr val="C62828"/>
                </a:solidFill>
                <a:latin typeface="+mn-ea"/>
              </a:rPr>
              <a:t>즉시</a:t>
            </a:r>
            <a:r>
              <a:rPr sz="2100" b="1" dirty="0">
                <a:solidFill>
                  <a:srgbClr val="C62828"/>
                </a:solidFill>
                <a:latin typeface="+mn-ea"/>
              </a:rPr>
              <a:t> </a:t>
            </a:r>
            <a:r>
              <a:rPr sz="2100" b="1" dirty="0" err="1">
                <a:solidFill>
                  <a:srgbClr val="C62828"/>
                </a:solidFill>
                <a:latin typeface="+mn-ea"/>
              </a:rPr>
              <a:t>대피</a:t>
            </a:r>
            <a:r>
              <a:rPr sz="2100" b="1" dirty="0">
                <a:solidFill>
                  <a:srgbClr val="C62828"/>
                </a:solidFill>
                <a:latin typeface="+mn-ea"/>
              </a:rPr>
              <a:t>!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4679FDCA-FB2A-E601-ACAC-F822FB991B73}"/>
              </a:ext>
            </a:extLst>
          </p:cNvPr>
          <p:cNvSpPr/>
          <p:nvPr/>
        </p:nvSpPr>
        <p:spPr>
          <a:xfrm>
            <a:off x="6206490" y="2632323"/>
            <a:ext cx="3796666" cy="1694940"/>
          </a:xfrm>
          <a:prstGeom prst="roundRect">
            <a:avLst>
              <a:gd name="adj" fmla="val 10000"/>
            </a:avLst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800" b="0" dirty="0" err="1">
                <a:solidFill>
                  <a:srgbClr val="FFFFFF"/>
                </a:solidFill>
                <a:latin typeface="+mn-ea"/>
              </a:rPr>
              <a:t>마지막</a:t>
            </a:r>
            <a:r>
              <a:rPr sz="1800" b="0" dirty="0">
                <a:solidFill>
                  <a:srgbClr val="FFFFFF"/>
                </a:solidFill>
                <a:latin typeface="+mn-ea"/>
              </a:rPr>
              <a:t> </a:t>
            </a:r>
            <a:r>
              <a:rPr sz="1800" b="0" dirty="0" err="1">
                <a:solidFill>
                  <a:srgbClr val="FFFFFF"/>
                </a:solidFill>
                <a:latin typeface="+mn-ea"/>
              </a:rPr>
              <a:t>천둥소리</a:t>
            </a:r>
            <a:r>
              <a:rPr sz="1800" b="0" dirty="0">
                <a:solidFill>
                  <a:srgbClr val="FFFFFF"/>
                </a:solidFill>
                <a:latin typeface="+mn-ea"/>
              </a:rPr>
              <a:t> 후</a:t>
            </a:r>
          </a:p>
          <a:p>
            <a:pPr algn="ctr"/>
            <a:r>
              <a:rPr lang="en-US" altLang="ko-KR" sz="2000" b="1" dirty="0">
                <a:solidFill>
                  <a:schemeClr val="bg1"/>
                </a:solidFill>
                <a:latin typeface="+mn-ea"/>
              </a:rPr>
              <a:t>30</a:t>
            </a:r>
            <a:r>
              <a:rPr lang="ko-KR" altLang="en-US" sz="2000" b="1" dirty="0">
                <a:solidFill>
                  <a:schemeClr val="bg1"/>
                </a:solidFill>
                <a:latin typeface="+mn-ea"/>
              </a:rPr>
              <a:t>분 </a:t>
            </a:r>
            <a:r>
              <a:rPr sz="1900" b="0" dirty="0" err="1">
                <a:solidFill>
                  <a:srgbClr val="FFFFFF"/>
                </a:solidFill>
                <a:latin typeface="+mn-ea"/>
              </a:rPr>
              <a:t>기다렸다가</a:t>
            </a:r>
            <a:endParaRPr lang="en-US" sz="1900" dirty="0">
              <a:solidFill>
                <a:srgbClr val="FFFFFF"/>
              </a:solidFill>
              <a:latin typeface="+mn-ea"/>
            </a:endParaRPr>
          </a:p>
          <a:p>
            <a:pPr algn="ctr"/>
            <a:r>
              <a:rPr sz="2100" b="1" dirty="0" err="1">
                <a:solidFill>
                  <a:srgbClr val="FFC93C"/>
                </a:solidFill>
                <a:latin typeface="+mn-ea"/>
              </a:rPr>
              <a:t>활동</a:t>
            </a:r>
            <a:r>
              <a:rPr sz="2100" b="1" dirty="0">
                <a:solidFill>
                  <a:srgbClr val="FFC93C"/>
                </a:solidFill>
                <a:latin typeface="+mn-ea"/>
              </a:rPr>
              <a:t> </a:t>
            </a:r>
            <a:r>
              <a:rPr sz="2100" b="1" dirty="0" err="1">
                <a:solidFill>
                  <a:srgbClr val="FFC93C"/>
                </a:solidFill>
                <a:latin typeface="+mn-ea"/>
              </a:rPr>
              <a:t>재개</a:t>
            </a:r>
            <a:endParaRPr sz="2100" b="1" dirty="0">
              <a:solidFill>
                <a:srgbClr val="FFC93C"/>
              </a:solidFill>
              <a:latin typeface="+mn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CDF4DF-E0E6-2CA6-8ED6-96D40FE2A8FE}"/>
              </a:ext>
            </a:extLst>
          </p:cNvPr>
          <p:cNvSpPr txBox="1"/>
          <p:nvPr/>
        </p:nvSpPr>
        <p:spPr>
          <a:xfrm>
            <a:off x="2087880" y="4444667"/>
            <a:ext cx="3796665" cy="88229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200"/>
              </a:spcAft>
            </a:pPr>
            <a:r>
              <a:rPr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왜 30초?</a:t>
            </a:r>
          </a:p>
          <a:p>
            <a:pPr algn="ctr">
              <a:spcAft>
                <a:spcPts val="200"/>
              </a:spcAft>
            </a:pPr>
            <a:r>
              <a:rPr sz="16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소리는</a:t>
            </a:r>
            <a:r>
              <a:rPr sz="16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 1초에 340m</a:t>
            </a:r>
            <a:endParaRPr lang="en-US" sz="1600" b="0" dirty="0">
              <a:solidFill>
                <a:schemeClr val="tx1">
                  <a:lumMod val="50000"/>
                  <a:lumOff val="50000"/>
                </a:schemeClr>
              </a:solidFill>
              <a:latin typeface="+mn-ea"/>
            </a:endParaRPr>
          </a:p>
          <a:p>
            <a:pPr algn="ctr">
              <a:spcAft>
                <a:spcPts val="200"/>
              </a:spcAft>
            </a:pPr>
            <a:r>
              <a:rPr sz="16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→ 30초 ≈ 10km </a:t>
            </a:r>
            <a:r>
              <a:rPr sz="16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안에</a:t>
            </a:r>
            <a:r>
              <a:rPr sz="16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 </a:t>
            </a:r>
            <a:r>
              <a:rPr sz="16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벼락이</a:t>
            </a:r>
            <a:r>
              <a:rPr sz="16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 </a:t>
            </a:r>
            <a:r>
              <a:rPr sz="16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있다</a:t>
            </a:r>
            <a:endParaRPr sz="1600" b="0" dirty="0">
              <a:solidFill>
                <a:schemeClr val="tx1">
                  <a:lumMod val="50000"/>
                  <a:lumOff val="50000"/>
                </a:schemeClr>
              </a:solidFill>
              <a:latin typeface="+mn-e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0E3FE7E-CC63-4CD0-938E-C074ACACD330}"/>
              </a:ext>
            </a:extLst>
          </p:cNvPr>
          <p:cNvSpPr txBox="1"/>
          <p:nvPr/>
        </p:nvSpPr>
        <p:spPr>
          <a:xfrm>
            <a:off x="7000875" y="5657634"/>
            <a:ext cx="48082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>
              <a:defRPr lang="ko-KR" altLang="en-US"/>
            </a:pPr>
            <a:r>
              <a:rPr lang="ko-KR" altLang="en-US" b="1" dirty="0">
                <a:latin typeface="+mn-ea"/>
              </a:rPr>
              <a:t>출처</a:t>
            </a:r>
            <a:r>
              <a:rPr lang="en-US" altLang="ko-KR" b="1" dirty="0">
                <a:latin typeface="+mn-ea"/>
              </a:rPr>
              <a:t>: </a:t>
            </a:r>
            <a:r>
              <a:rPr lang="ko-KR" altLang="en-US" b="1" dirty="0">
                <a:latin typeface="+mn-ea"/>
                <a:hlinkClick r:id="rId4"/>
              </a:rPr>
              <a:t>국민안전</a:t>
            </a:r>
            <a:r>
              <a:rPr lang="en-US" altLang="ko-KR" b="1" dirty="0">
                <a:latin typeface="+mn-ea"/>
                <a:hlinkClick r:id="rId4"/>
              </a:rPr>
              <a:t>24 </a:t>
            </a:r>
            <a:r>
              <a:rPr lang="ko-KR" altLang="en-US" b="1" dirty="0">
                <a:latin typeface="+mn-ea"/>
                <a:hlinkClick r:id="rId4"/>
              </a:rPr>
              <a:t>행동요령 </a:t>
            </a:r>
            <a:r>
              <a:rPr lang="en-US" altLang="ko-KR" b="1" dirty="0">
                <a:latin typeface="+mn-ea"/>
                <a:hlinkClick r:id="rId4"/>
              </a:rPr>
              <a:t>- </a:t>
            </a:r>
            <a:r>
              <a:rPr lang="ko-KR" altLang="en-US" b="1" dirty="0">
                <a:latin typeface="+mn-ea"/>
                <a:hlinkClick r:id="rId4"/>
              </a:rPr>
              <a:t>낙뢰</a:t>
            </a:r>
            <a:endParaRPr lang="en-US" altLang="ko-KR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43902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2A0BA5-4D4F-588C-D94A-1A04C15E7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22">
            <a:extLst>
              <a:ext uri="{FF2B5EF4-FFF2-40B4-BE49-F238E27FC236}">
                <a16:creationId xmlns:a16="http://schemas.microsoft.com/office/drawing/2014/main" id="{A3BA1D9C-FF82-BC63-AF79-A357B3A749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9" name="Rounded Rectangle 5">
            <a:extLst>
              <a:ext uri="{FF2B5EF4-FFF2-40B4-BE49-F238E27FC236}">
                <a16:creationId xmlns:a16="http://schemas.microsoft.com/office/drawing/2014/main" id="{59DC06C6-B805-87D5-8917-280404B0A21D}"/>
              </a:ext>
            </a:extLst>
          </p:cNvPr>
          <p:cNvSpPr/>
          <p:nvPr/>
        </p:nvSpPr>
        <p:spPr>
          <a:xfrm>
            <a:off x="781050" y="1659255"/>
            <a:ext cx="10362895" cy="960120"/>
          </a:xfrm>
          <a:prstGeom prst="roundRect">
            <a:avLst>
              <a:gd name="adj" fmla="val 10000"/>
            </a:avLst>
          </a:prstGeom>
          <a:noFill/>
          <a:ln w="25400">
            <a:solidFill>
              <a:srgbClr val="FFC9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l"/>
            <a:r>
              <a:rPr sz="2100" b="1">
                <a:solidFill>
                  <a:srgbClr val="212121"/>
                </a:solidFill>
                <a:latin typeface="+mn-ea"/>
              </a:rPr>
              <a:t>  ① 높고 뾰족한 곳을 피한다   </a:t>
            </a:r>
            <a:r>
              <a:rPr sz="1600" b="0">
                <a:solidFill>
                  <a:srgbClr val="666666"/>
                </a:solidFill>
                <a:latin typeface="+mn-ea"/>
              </a:rPr>
              <a:t>나무 · 정상 · 골대 ×</a:t>
            </a:r>
          </a:p>
        </p:txBody>
      </p:sp>
      <p:sp>
        <p:nvSpPr>
          <p:cNvPr id="31" name="Rounded Rectangle 6">
            <a:extLst>
              <a:ext uri="{FF2B5EF4-FFF2-40B4-BE49-F238E27FC236}">
                <a16:creationId xmlns:a16="http://schemas.microsoft.com/office/drawing/2014/main" id="{07FEC99E-F311-7BCB-D238-62113B93AB24}"/>
              </a:ext>
            </a:extLst>
          </p:cNvPr>
          <p:cNvSpPr/>
          <p:nvPr/>
        </p:nvSpPr>
        <p:spPr>
          <a:xfrm>
            <a:off x="781050" y="2738247"/>
            <a:ext cx="10362895" cy="960120"/>
          </a:xfrm>
          <a:prstGeom prst="roundRect">
            <a:avLst>
              <a:gd name="adj" fmla="val 10000"/>
            </a:avLst>
          </a:prstGeom>
          <a:noFill/>
          <a:ln w="25400">
            <a:solidFill>
              <a:srgbClr val="42A5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l"/>
            <a:r>
              <a:rPr sz="2100" b="1">
                <a:solidFill>
                  <a:srgbClr val="212121"/>
                </a:solidFill>
                <a:latin typeface="+mn-ea"/>
              </a:rPr>
              <a:t>  ② 금속·물에서 떨어진다   </a:t>
            </a:r>
            <a:r>
              <a:rPr sz="1600" b="0">
                <a:solidFill>
                  <a:srgbClr val="666666"/>
                </a:solidFill>
                <a:latin typeface="+mn-ea"/>
              </a:rPr>
              <a:t>물속 · 우산 끝 · 수도관 ×</a:t>
            </a:r>
          </a:p>
        </p:txBody>
      </p:sp>
      <p:sp>
        <p:nvSpPr>
          <p:cNvPr id="33" name="Rounded Rectangle 7">
            <a:extLst>
              <a:ext uri="{FF2B5EF4-FFF2-40B4-BE49-F238E27FC236}">
                <a16:creationId xmlns:a16="http://schemas.microsoft.com/office/drawing/2014/main" id="{8647F77B-3FC7-066F-915A-A7156C094566}"/>
              </a:ext>
            </a:extLst>
          </p:cNvPr>
          <p:cNvSpPr/>
          <p:nvPr/>
        </p:nvSpPr>
        <p:spPr>
          <a:xfrm>
            <a:off x="781050" y="3817239"/>
            <a:ext cx="10362895" cy="960120"/>
          </a:xfrm>
          <a:prstGeom prst="roundRect">
            <a:avLst>
              <a:gd name="adj" fmla="val 10000"/>
            </a:avLst>
          </a:prstGeom>
          <a:noFill/>
          <a:ln w="25400">
            <a:solidFill>
              <a:srgbClr val="43A04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l"/>
            <a:r>
              <a:rPr sz="2100" b="1">
                <a:solidFill>
                  <a:srgbClr val="212121"/>
                </a:solidFill>
                <a:latin typeface="+mn-ea"/>
              </a:rPr>
              <a:t>  ③ 꽉 둘러싸인 곳으로 간다   </a:t>
            </a:r>
            <a:r>
              <a:rPr sz="1600" b="0">
                <a:solidFill>
                  <a:srgbClr val="666666"/>
                </a:solidFill>
                <a:latin typeface="+mn-ea"/>
              </a:rPr>
              <a:t>건물 · 자동차 ○ / 텐트 · 정자 ×</a:t>
            </a:r>
          </a:p>
        </p:txBody>
      </p:sp>
      <p:sp>
        <p:nvSpPr>
          <p:cNvPr id="35" name="Rounded Rectangle 8">
            <a:extLst>
              <a:ext uri="{FF2B5EF4-FFF2-40B4-BE49-F238E27FC236}">
                <a16:creationId xmlns:a16="http://schemas.microsoft.com/office/drawing/2014/main" id="{AF2F5B45-0F0D-59D6-F55D-E5EC4A91B9BD}"/>
              </a:ext>
            </a:extLst>
          </p:cNvPr>
          <p:cNvSpPr/>
          <p:nvPr/>
        </p:nvSpPr>
        <p:spPr>
          <a:xfrm>
            <a:off x="781050" y="4896231"/>
            <a:ext cx="10362895" cy="960120"/>
          </a:xfrm>
          <a:prstGeom prst="roundRect">
            <a:avLst>
              <a:gd name="adj" fmla="val 10000"/>
            </a:avLst>
          </a:prstGeom>
          <a:noFill/>
          <a:ln w="25400">
            <a:solidFill>
              <a:srgbClr val="1F3A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l"/>
            <a:r>
              <a:rPr sz="2100" b="1">
                <a:solidFill>
                  <a:srgbClr val="212121"/>
                </a:solidFill>
                <a:latin typeface="+mn-ea"/>
              </a:rPr>
              <a:t>  + 30 – 30   </a:t>
            </a:r>
            <a:r>
              <a:rPr sz="1600" b="0">
                <a:solidFill>
                  <a:srgbClr val="666666"/>
                </a:solidFill>
                <a:latin typeface="+mn-ea"/>
              </a:rPr>
              <a:t>천둥까지 30초면 대피, 마지막 천둥 후 30분 기다리기</a:t>
            </a:r>
          </a:p>
        </p:txBody>
      </p:sp>
    </p:spTree>
    <p:extLst>
      <p:ext uri="{BB962C8B-B14F-4D97-AF65-F5344CB8AC3E}">
        <p14:creationId xmlns:p14="http://schemas.microsoft.com/office/powerpoint/2010/main" val="2335100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C2C27A-4658-C30B-BB8D-F33D1B5F42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내용 개체 틀 9">
            <a:extLst>
              <a:ext uri="{FF2B5EF4-FFF2-40B4-BE49-F238E27FC236}">
                <a16:creationId xmlns:a16="http://schemas.microsoft.com/office/drawing/2014/main" id="{B38E6B7A-24B0-F3E6-AEF3-FB2DB60038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2FCAA99-F296-5E70-5521-02D5EB1827C7}"/>
              </a:ext>
            </a:extLst>
          </p:cNvPr>
          <p:cNvSpPr txBox="1"/>
          <p:nvPr/>
        </p:nvSpPr>
        <p:spPr>
          <a:xfrm>
            <a:off x="1191241" y="307814"/>
            <a:ext cx="85369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ko-KR" altLang="en-US" sz="4000" dirty="0">
                <a:solidFill>
                  <a:srgbClr val="21212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낙뢰</a:t>
            </a:r>
            <a:r>
              <a:rPr lang="en-US" altLang="ko-KR" sz="4000" dirty="0">
                <a:solidFill>
                  <a:srgbClr val="21212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4000" dirty="0">
                <a:solidFill>
                  <a:srgbClr val="21212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아는 만큼 안전하다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5D07818-2C98-DB74-9B08-6BBE314F81CD}"/>
              </a:ext>
            </a:extLst>
          </p:cNvPr>
          <p:cNvSpPr txBox="1"/>
          <p:nvPr/>
        </p:nvSpPr>
        <p:spPr>
          <a:xfrm>
            <a:off x="1097280" y="1760220"/>
            <a:ext cx="9997135" cy="96949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2600" b="1" dirty="0">
                <a:solidFill>
                  <a:srgbClr val="212121"/>
                </a:solidFill>
                <a:latin typeface="+mn-ea"/>
              </a:rPr>
              <a:t>이 </a:t>
            </a:r>
            <a:r>
              <a:rPr sz="2600" b="1" dirty="0" err="1">
                <a:solidFill>
                  <a:srgbClr val="212121"/>
                </a:solidFill>
                <a:latin typeface="+mn-ea"/>
              </a:rPr>
              <a:t>사고가</a:t>
            </a:r>
            <a:r>
              <a:rPr sz="2600" b="1" dirty="0">
                <a:solidFill>
                  <a:srgbClr val="212121"/>
                </a:solidFill>
                <a:latin typeface="+mn-ea"/>
              </a:rPr>
              <a:t> 난 날 </a:t>
            </a:r>
            <a:r>
              <a:rPr sz="2600" b="1" dirty="0" err="1">
                <a:solidFill>
                  <a:srgbClr val="212121"/>
                </a:solidFill>
                <a:latin typeface="+mn-ea"/>
              </a:rPr>
              <a:t>하루</a:t>
            </a:r>
            <a:r>
              <a:rPr sz="26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2600" b="1" dirty="0" err="1">
                <a:solidFill>
                  <a:srgbClr val="212121"/>
                </a:solidFill>
                <a:latin typeface="+mn-ea"/>
              </a:rPr>
              <a:t>동안</a:t>
            </a:r>
            <a:r>
              <a:rPr sz="2600" b="1" dirty="0">
                <a:solidFill>
                  <a:srgbClr val="212121"/>
                </a:solidFill>
                <a:latin typeface="+mn-ea"/>
              </a:rPr>
              <a:t>,</a:t>
            </a:r>
          </a:p>
          <a:p>
            <a:pPr algn="ctr">
              <a:spcAft>
                <a:spcPts val="600"/>
              </a:spcAft>
            </a:pPr>
            <a:r>
              <a:rPr sz="2600" b="1" dirty="0" err="1">
                <a:solidFill>
                  <a:srgbClr val="212121"/>
                </a:solidFill>
                <a:latin typeface="+mn-ea"/>
              </a:rPr>
              <a:t>우리나라에</a:t>
            </a:r>
            <a:r>
              <a:rPr sz="26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2600" b="1" dirty="0" err="1">
                <a:solidFill>
                  <a:srgbClr val="212121"/>
                </a:solidFill>
                <a:latin typeface="+mn-ea"/>
              </a:rPr>
              <a:t>벼락이</a:t>
            </a:r>
            <a:r>
              <a:rPr sz="2600" b="1" dirty="0">
                <a:solidFill>
                  <a:srgbClr val="212121"/>
                </a:solidFill>
                <a:latin typeface="+mn-ea"/>
              </a:rPr>
              <a:t> 몇 번 </a:t>
            </a:r>
            <a:r>
              <a:rPr sz="2600" b="1" dirty="0" err="1">
                <a:solidFill>
                  <a:srgbClr val="212121"/>
                </a:solidFill>
                <a:latin typeface="+mn-ea"/>
              </a:rPr>
              <a:t>떨어졌을까요</a:t>
            </a:r>
            <a:r>
              <a:rPr sz="2600" b="1" dirty="0">
                <a:solidFill>
                  <a:srgbClr val="212121"/>
                </a:solidFill>
                <a:latin typeface="+mn-ea"/>
              </a:rPr>
              <a:t>?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20300DD9-688B-8388-DF49-DEF41EDB43DE}"/>
              </a:ext>
            </a:extLst>
          </p:cNvPr>
          <p:cNvSpPr/>
          <p:nvPr/>
        </p:nvSpPr>
        <p:spPr>
          <a:xfrm>
            <a:off x="2651760" y="2743200"/>
            <a:ext cx="6888175" cy="1737360"/>
          </a:xfrm>
          <a:prstGeom prst="roundRect">
            <a:avLst>
              <a:gd name="adj" fmla="val 10000"/>
            </a:avLst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6400" b="1" dirty="0">
                <a:solidFill>
                  <a:srgbClr val="FFC93C"/>
                </a:solidFill>
                <a:latin typeface="+mn-ea"/>
              </a:rPr>
              <a:t>27,431번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D49763D-679B-C510-5810-2C2F31799D8E}"/>
              </a:ext>
            </a:extLst>
          </p:cNvPr>
          <p:cNvSpPr txBox="1"/>
          <p:nvPr/>
        </p:nvSpPr>
        <p:spPr>
          <a:xfrm>
            <a:off x="1097280" y="4612798"/>
            <a:ext cx="9997135" cy="40011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2000" b="1">
                <a:solidFill>
                  <a:srgbClr val="C62828"/>
                </a:solidFill>
                <a:latin typeface="+mn-ea"/>
              </a:rPr>
              <a:t>2024년 중 가장 많았던 날 — 사고 당일이 바로 그날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A358B2B-F34B-2A3E-84E3-623EEBA855C9}"/>
              </a:ext>
            </a:extLst>
          </p:cNvPr>
          <p:cNvSpPr txBox="1"/>
          <p:nvPr/>
        </p:nvSpPr>
        <p:spPr>
          <a:xfrm>
            <a:off x="8521112" y="5584202"/>
            <a:ext cx="33644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 lang="ko-KR" altLang="en-US"/>
            </a:pPr>
            <a:r>
              <a:rPr lang="ko-KR" altLang="en-US" b="1" dirty="0">
                <a:latin typeface="+mn-ea"/>
              </a:rPr>
              <a:t>출처</a:t>
            </a:r>
            <a:r>
              <a:rPr lang="en-US" altLang="ko-KR" b="1" dirty="0">
                <a:latin typeface="+mn-ea"/>
              </a:rPr>
              <a:t>: </a:t>
            </a:r>
            <a:r>
              <a:rPr lang="ko-KR" altLang="en-US" b="1" dirty="0">
                <a:latin typeface="+mn-ea"/>
                <a:hlinkClick r:id="rId3"/>
              </a:rPr>
              <a:t>기상청 </a:t>
            </a:r>
            <a:r>
              <a:rPr lang="en-US" altLang="ko-KR" b="1" dirty="0">
                <a:latin typeface="+mn-ea"/>
                <a:hlinkClick r:id="rId3"/>
              </a:rPr>
              <a:t>– 2024 </a:t>
            </a:r>
            <a:r>
              <a:rPr lang="ko-KR" altLang="en-US" b="1" dirty="0">
                <a:latin typeface="+mn-ea"/>
                <a:hlinkClick r:id="rId3"/>
              </a:rPr>
              <a:t>낙뢰연보</a:t>
            </a:r>
            <a:endParaRPr lang="en-US" altLang="ko-KR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888877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318E6-8471-7CA9-E064-85BAE1B397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내용 개체 틀 9">
            <a:extLst>
              <a:ext uri="{FF2B5EF4-FFF2-40B4-BE49-F238E27FC236}">
                <a16:creationId xmlns:a16="http://schemas.microsoft.com/office/drawing/2014/main" id="{24189788-14DC-7E4E-95D6-42296D2ECD7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0" y="11575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7F01B12-1C0B-0DD6-1B6E-4B87F888AC39}"/>
              </a:ext>
            </a:extLst>
          </p:cNvPr>
          <p:cNvSpPr txBox="1"/>
          <p:nvPr/>
        </p:nvSpPr>
        <p:spPr>
          <a:xfrm>
            <a:off x="1191241" y="307814"/>
            <a:ext cx="85369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ko-KR" altLang="en-US" sz="4000" dirty="0">
                <a:solidFill>
                  <a:srgbClr val="21212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낙뢰</a:t>
            </a:r>
            <a:r>
              <a:rPr lang="en-US" altLang="ko-KR" sz="4000" dirty="0">
                <a:solidFill>
                  <a:srgbClr val="21212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4000" dirty="0">
                <a:solidFill>
                  <a:srgbClr val="21212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아는 만큼 안전하다</a:t>
            </a: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2CDB1F1D-E185-4320-62B2-05695E9094F8}"/>
              </a:ext>
            </a:extLst>
          </p:cNvPr>
          <p:cNvGrpSpPr/>
          <p:nvPr/>
        </p:nvGrpSpPr>
        <p:grpSpPr>
          <a:xfrm>
            <a:off x="2540978" y="2468880"/>
            <a:ext cx="7110043" cy="1920240"/>
            <a:chOff x="2414957" y="2468880"/>
            <a:chExt cx="7110043" cy="1920240"/>
          </a:xfrm>
        </p:grpSpPr>
        <p:sp>
          <p:nvSpPr>
            <p:cNvPr id="7" name="Rounded Rectangle 5">
              <a:extLst>
                <a:ext uri="{FF2B5EF4-FFF2-40B4-BE49-F238E27FC236}">
                  <a16:creationId xmlns:a16="http://schemas.microsoft.com/office/drawing/2014/main" id="{E843647F-4EBF-4994-C2C7-EA59D0F513DD}"/>
                </a:ext>
              </a:extLst>
            </p:cNvPr>
            <p:cNvSpPr/>
            <p:nvPr/>
          </p:nvSpPr>
          <p:spPr>
            <a:xfrm>
              <a:off x="2414957" y="2468880"/>
              <a:ext cx="3429000" cy="1920240"/>
            </a:xfrm>
            <a:prstGeom prst="roundRect">
              <a:avLst>
                <a:gd name="adj" fmla="val 12000"/>
              </a:avLst>
            </a:prstGeom>
            <a:solidFill>
              <a:srgbClr val="1F3A5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/>
              <a:r>
                <a:rPr sz="3000" b="1" dirty="0">
                  <a:solidFill>
                    <a:srgbClr val="FFC93C"/>
                  </a:solidFill>
                  <a:latin typeface="+mn-ea"/>
                </a:rPr>
                <a:t>145,000번</a:t>
              </a:r>
            </a:p>
            <a:p>
              <a:pPr algn="ctr"/>
              <a:r>
                <a:rPr sz="1400" b="0" dirty="0">
                  <a:solidFill>
                    <a:srgbClr val="FFFFFF"/>
                  </a:solidFill>
                  <a:latin typeface="+mn-ea"/>
                </a:rPr>
                <a:t>2024년 한 해</a:t>
              </a:r>
            </a:p>
          </p:txBody>
        </p:sp>
        <p:sp>
          <p:nvSpPr>
            <p:cNvPr id="12" name="Rounded Rectangle 7">
              <a:extLst>
                <a:ext uri="{FF2B5EF4-FFF2-40B4-BE49-F238E27FC236}">
                  <a16:creationId xmlns:a16="http://schemas.microsoft.com/office/drawing/2014/main" id="{8DB9F303-5159-AC47-D211-28DFFC18D3D0}"/>
                </a:ext>
              </a:extLst>
            </p:cNvPr>
            <p:cNvSpPr/>
            <p:nvPr/>
          </p:nvSpPr>
          <p:spPr>
            <a:xfrm>
              <a:off x="6096000" y="2468880"/>
              <a:ext cx="3429000" cy="1920240"/>
            </a:xfrm>
            <a:prstGeom prst="roundRect">
              <a:avLst>
                <a:gd name="adj" fmla="val 12000"/>
              </a:avLst>
            </a:prstGeom>
            <a:solidFill>
              <a:srgbClr val="1F3A5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/>
              <a:r>
                <a:rPr sz="3000" b="1" dirty="0">
                  <a:solidFill>
                    <a:srgbClr val="FFC93C"/>
                  </a:solidFill>
                  <a:latin typeface="+mn-ea"/>
                </a:rPr>
                <a:t>84%</a:t>
              </a:r>
            </a:p>
            <a:p>
              <a:pPr algn="ctr"/>
              <a:r>
                <a:rPr sz="1400" b="0" dirty="0" err="1">
                  <a:solidFill>
                    <a:srgbClr val="FFFFFF"/>
                  </a:solidFill>
                  <a:latin typeface="+mn-ea"/>
                </a:rPr>
                <a:t>여름철</a:t>
              </a:r>
              <a:r>
                <a:rPr sz="1400" b="0" dirty="0">
                  <a:solidFill>
                    <a:srgbClr val="FFFFFF"/>
                  </a:solidFill>
                  <a:latin typeface="+mn-ea"/>
                </a:rPr>
                <a:t>(6~8월)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7E9DC0BB-4977-4AA4-11FD-35585F4CBF0E}"/>
              </a:ext>
            </a:extLst>
          </p:cNvPr>
          <p:cNvSpPr txBox="1"/>
          <p:nvPr/>
        </p:nvSpPr>
        <p:spPr>
          <a:xfrm>
            <a:off x="2540978" y="1905392"/>
            <a:ext cx="9010637" cy="50783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spcAft>
                <a:spcPts val="600"/>
              </a:spcAft>
            </a:pPr>
            <a:r>
              <a:rPr lang="ko-KR" altLang="en-US" sz="2700" b="1" dirty="0">
                <a:solidFill>
                  <a:srgbClr val="212121"/>
                </a:solidFill>
                <a:latin typeface="+mn-ea"/>
              </a:rPr>
              <a:t>한 해 전체로 보면</a:t>
            </a:r>
            <a:endParaRPr sz="2700" b="1" dirty="0">
              <a:solidFill>
                <a:srgbClr val="212121"/>
              </a:solidFill>
              <a:latin typeface="+mn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78B3928-9E47-9CD4-F7A7-5CC88B8F8AE1}"/>
              </a:ext>
            </a:extLst>
          </p:cNvPr>
          <p:cNvSpPr txBox="1"/>
          <p:nvPr/>
        </p:nvSpPr>
        <p:spPr>
          <a:xfrm>
            <a:off x="8521112" y="5584202"/>
            <a:ext cx="33644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 lang="ko-KR" altLang="en-US"/>
            </a:pPr>
            <a:r>
              <a:rPr lang="ko-KR" altLang="en-US" b="1" dirty="0">
                <a:latin typeface="+mn-ea"/>
              </a:rPr>
              <a:t>출처</a:t>
            </a:r>
            <a:r>
              <a:rPr lang="en-US" altLang="ko-KR" b="1" dirty="0">
                <a:latin typeface="+mn-ea"/>
              </a:rPr>
              <a:t>: </a:t>
            </a:r>
            <a:r>
              <a:rPr lang="ko-KR" altLang="en-US" b="1" dirty="0">
                <a:latin typeface="+mn-ea"/>
                <a:hlinkClick r:id="rId4"/>
              </a:rPr>
              <a:t>기상청 </a:t>
            </a:r>
            <a:r>
              <a:rPr lang="en-US" altLang="ko-KR" b="1" dirty="0">
                <a:latin typeface="+mn-ea"/>
                <a:hlinkClick r:id="rId4"/>
              </a:rPr>
              <a:t>– 2024 </a:t>
            </a:r>
            <a:r>
              <a:rPr lang="ko-KR" altLang="en-US" b="1" dirty="0">
                <a:latin typeface="+mn-ea"/>
                <a:hlinkClick r:id="rId4"/>
              </a:rPr>
              <a:t>낙뢰연보</a:t>
            </a:r>
            <a:endParaRPr lang="en-US" altLang="ko-KR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39554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8C2A7D-0A15-8E4E-6EFD-0C61F4665D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내용 개체 틀 9">
            <a:extLst>
              <a:ext uri="{FF2B5EF4-FFF2-40B4-BE49-F238E27FC236}">
                <a16:creationId xmlns:a16="http://schemas.microsoft.com/office/drawing/2014/main" id="{4F1D7483-ECF7-F644-7477-9281DC4BFA3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E0F94C8-5780-93A1-0BDA-7F71F206492D}"/>
              </a:ext>
            </a:extLst>
          </p:cNvPr>
          <p:cNvSpPr txBox="1"/>
          <p:nvPr/>
        </p:nvSpPr>
        <p:spPr>
          <a:xfrm>
            <a:off x="1191241" y="307814"/>
            <a:ext cx="85369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ko-KR" altLang="en-US" sz="4000" dirty="0">
                <a:solidFill>
                  <a:srgbClr val="21212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낙뢰</a:t>
            </a:r>
            <a:r>
              <a:rPr lang="en-US" altLang="ko-KR" sz="4000" dirty="0">
                <a:solidFill>
                  <a:srgbClr val="21212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4000" dirty="0">
                <a:solidFill>
                  <a:srgbClr val="21212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아는 만큼 안전하다</a:t>
            </a: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21B48089-1FF5-6DD2-FAE0-859C02963B78}"/>
              </a:ext>
            </a:extLst>
          </p:cNvPr>
          <p:cNvGrpSpPr/>
          <p:nvPr/>
        </p:nvGrpSpPr>
        <p:grpSpPr>
          <a:xfrm>
            <a:off x="2540978" y="2468880"/>
            <a:ext cx="7110043" cy="1920240"/>
            <a:chOff x="2414957" y="2468880"/>
            <a:chExt cx="7110043" cy="1920240"/>
          </a:xfrm>
        </p:grpSpPr>
        <p:sp>
          <p:nvSpPr>
            <p:cNvPr id="7" name="Rounded Rectangle 5">
              <a:extLst>
                <a:ext uri="{FF2B5EF4-FFF2-40B4-BE49-F238E27FC236}">
                  <a16:creationId xmlns:a16="http://schemas.microsoft.com/office/drawing/2014/main" id="{357FA789-6BA7-DA55-E9DB-A18A15318682}"/>
                </a:ext>
              </a:extLst>
            </p:cNvPr>
            <p:cNvSpPr/>
            <p:nvPr/>
          </p:nvSpPr>
          <p:spPr>
            <a:xfrm>
              <a:off x="2414957" y="2468880"/>
              <a:ext cx="3429000" cy="1920240"/>
            </a:xfrm>
            <a:prstGeom prst="roundRect">
              <a:avLst>
                <a:gd name="adj" fmla="val 12000"/>
              </a:avLst>
            </a:prstGeom>
            <a:solidFill>
              <a:srgbClr val="1F3A5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/>
              <a:r>
                <a:rPr sz="3000" b="1" dirty="0">
                  <a:solidFill>
                    <a:srgbClr val="FFC93C"/>
                  </a:solidFill>
                  <a:latin typeface="+mn-ea"/>
                </a:rPr>
                <a:t>145,000번</a:t>
              </a:r>
            </a:p>
            <a:p>
              <a:pPr algn="ctr"/>
              <a:r>
                <a:rPr sz="1400" b="0" dirty="0">
                  <a:solidFill>
                    <a:srgbClr val="FFFFFF"/>
                  </a:solidFill>
                  <a:latin typeface="+mn-ea"/>
                </a:rPr>
                <a:t>2024년 한 해</a:t>
              </a:r>
            </a:p>
          </p:txBody>
        </p:sp>
        <p:sp>
          <p:nvSpPr>
            <p:cNvPr id="12" name="Rounded Rectangle 7">
              <a:extLst>
                <a:ext uri="{FF2B5EF4-FFF2-40B4-BE49-F238E27FC236}">
                  <a16:creationId xmlns:a16="http://schemas.microsoft.com/office/drawing/2014/main" id="{3C6AED50-6B5B-B1E7-052A-C6CB6CCA086D}"/>
                </a:ext>
              </a:extLst>
            </p:cNvPr>
            <p:cNvSpPr/>
            <p:nvPr/>
          </p:nvSpPr>
          <p:spPr>
            <a:xfrm>
              <a:off x="6096000" y="2468880"/>
              <a:ext cx="3429000" cy="1920240"/>
            </a:xfrm>
            <a:prstGeom prst="roundRect">
              <a:avLst>
                <a:gd name="adj" fmla="val 12000"/>
              </a:avLst>
            </a:prstGeom>
            <a:solidFill>
              <a:srgbClr val="1F3A5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/>
              <a:r>
                <a:rPr sz="3000" b="1" dirty="0">
                  <a:solidFill>
                    <a:srgbClr val="FFC93C"/>
                  </a:solidFill>
                  <a:latin typeface="+mn-ea"/>
                </a:rPr>
                <a:t>84%</a:t>
              </a:r>
            </a:p>
            <a:p>
              <a:pPr algn="ctr"/>
              <a:r>
                <a:rPr sz="1400" b="0" dirty="0" err="1">
                  <a:solidFill>
                    <a:srgbClr val="FFFFFF"/>
                  </a:solidFill>
                  <a:latin typeface="+mn-ea"/>
                </a:rPr>
                <a:t>여름철</a:t>
              </a:r>
              <a:r>
                <a:rPr sz="1400" b="0" dirty="0">
                  <a:solidFill>
                    <a:srgbClr val="FFFFFF"/>
                  </a:solidFill>
                  <a:latin typeface="+mn-ea"/>
                </a:rPr>
                <a:t>(6~8월)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568B16BC-037D-5E4D-5871-04C3B7B180C4}"/>
              </a:ext>
            </a:extLst>
          </p:cNvPr>
          <p:cNvSpPr txBox="1"/>
          <p:nvPr/>
        </p:nvSpPr>
        <p:spPr>
          <a:xfrm>
            <a:off x="1097280" y="4444777"/>
            <a:ext cx="9997135" cy="49244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2600" b="1" dirty="0" err="1">
                <a:solidFill>
                  <a:srgbClr val="1F3A5F"/>
                </a:solidFill>
                <a:latin typeface="+mn-ea"/>
              </a:rPr>
              <a:t>그런데</a:t>
            </a:r>
            <a:r>
              <a:rPr sz="2600" b="1" dirty="0">
                <a:solidFill>
                  <a:srgbClr val="1F3A5F"/>
                </a:solidFill>
                <a:latin typeface="+mn-ea"/>
              </a:rPr>
              <a:t> 그 </a:t>
            </a:r>
            <a:r>
              <a:rPr sz="2600" b="1" dirty="0" err="1">
                <a:solidFill>
                  <a:srgbClr val="1F3A5F"/>
                </a:solidFill>
                <a:latin typeface="+mn-ea"/>
              </a:rPr>
              <a:t>벼락이</a:t>
            </a:r>
            <a:r>
              <a:rPr sz="2600" b="1" dirty="0">
                <a:solidFill>
                  <a:srgbClr val="1F3A5F"/>
                </a:solidFill>
                <a:latin typeface="+mn-ea"/>
              </a:rPr>
              <a:t> </a:t>
            </a:r>
            <a:r>
              <a:rPr sz="2600" b="1" dirty="0" err="1">
                <a:solidFill>
                  <a:srgbClr val="1F3A5F"/>
                </a:solidFill>
                <a:latin typeface="+mn-ea"/>
              </a:rPr>
              <a:t>전부</a:t>
            </a:r>
            <a:r>
              <a:rPr sz="2600" b="1" dirty="0">
                <a:solidFill>
                  <a:srgbClr val="1F3A5F"/>
                </a:solidFill>
                <a:latin typeface="+mn-ea"/>
              </a:rPr>
              <a:t> </a:t>
            </a:r>
            <a:r>
              <a:rPr sz="2600" b="1" dirty="0" err="1">
                <a:solidFill>
                  <a:srgbClr val="1F3A5F"/>
                </a:solidFill>
                <a:latin typeface="+mn-ea"/>
              </a:rPr>
              <a:t>위험했을까요</a:t>
            </a:r>
            <a:r>
              <a:rPr sz="2600" b="1" dirty="0">
                <a:solidFill>
                  <a:srgbClr val="1F3A5F"/>
                </a:solidFill>
                <a:latin typeface="+mn-ea"/>
              </a:rPr>
              <a:t>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6B4666F-F606-8A0A-6D99-EC9AAC5996A6}"/>
              </a:ext>
            </a:extLst>
          </p:cNvPr>
          <p:cNvSpPr txBox="1"/>
          <p:nvPr/>
        </p:nvSpPr>
        <p:spPr>
          <a:xfrm>
            <a:off x="2540978" y="1905392"/>
            <a:ext cx="9010637" cy="50783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spcAft>
                <a:spcPts val="600"/>
              </a:spcAft>
            </a:pPr>
            <a:r>
              <a:rPr lang="ko-KR" altLang="en-US" sz="2700" b="1" dirty="0">
                <a:solidFill>
                  <a:srgbClr val="212121"/>
                </a:solidFill>
                <a:latin typeface="+mn-ea"/>
              </a:rPr>
              <a:t>한 해 전체로 보면</a:t>
            </a:r>
            <a:endParaRPr sz="2700" b="1" dirty="0">
              <a:solidFill>
                <a:srgbClr val="212121"/>
              </a:solidFill>
              <a:latin typeface="+mn-ea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E9131F2-5E5E-3BA1-734D-1CFB29FE8F0F}"/>
              </a:ext>
            </a:extLst>
          </p:cNvPr>
          <p:cNvSpPr txBox="1"/>
          <p:nvPr/>
        </p:nvSpPr>
        <p:spPr>
          <a:xfrm>
            <a:off x="8521112" y="5584202"/>
            <a:ext cx="33644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 lang="ko-KR" altLang="en-US"/>
            </a:pPr>
            <a:r>
              <a:rPr lang="ko-KR" altLang="en-US" b="1" dirty="0">
                <a:latin typeface="+mn-ea"/>
              </a:rPr>
              <a:t>출처</a:t>
            </a:r>
            <a:r>
              <a:rPr lang="en-US" altLang="ko-KR" b="1" dirty="0">
                <a:latin typeface="+mn-ea"/>
              </a:rPr>
              <a:t>: </a:t>
            </a:r>
            <a:r>
              <a:rPr lang="ko-KR" altLang="en-US" b="1" dirty="0">
                <a:latin typeface="+mn-ea"/>
                <a:hlinkClick r:id="rId4"/>
              </a:rPr>
              <a:t>기상청 </a:t>
            </a:r>
            <a:r>
              <a:rPr lang="en-US" altLang="ko-KR" b="1" dirty="0">
                <a:latin typeface="+mn-ea"/>
                <a:hlinkClick r:id="rId4"/>
              </a:rPr>
              <a:t>– 2024 </a:t>
            </a:r>
            <a:r>
              <a:rPr lang="ko-KR" altLang="en-US" b="1" dirty="0">
                <a:latin typeface="+mn-ea"/>
                <a:hlinkClick r:id="rId4"/>
              </a:rPr>
              <a:t>낙뢰연보</a:t>
            </a:r>
            <a:endParaRPr lang="en-US" altLang="ko-KR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53625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8EA9D0-78BA-B412-63AA-C48F2DAE60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내용 개체 틀 9">
            <a:extLst>
              <a:ext uri="{FF2B5EF4-FFF2-40B4-BE49-F238E27FC236}">
                <a16:creationId xmlns:a16="http://schemas.microsoft.com/office/drawing/2014/main" id="{0A335C94-A09A-A53D-7117-621EFCE365B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4ABD080-1903-83E5-CAE8-AC653F7317E7}"/>
              </a:ext>
            </a:extLst>
          </p:cNvPr>
          <p:cNvSpPr txBox="1"/>
          <p:nvPr/>
        </p:nvSpPr>
        <p:spPr>
          <a:xfrm>
            <a:off x="1191241" y="307814"/>
            <a:ext cx="85369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ko-KR" altLang="en-US" sz="4000" dirty="0">
                <a:solidFill>
                  <a:srgbClr val="21212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낙뢰</a:t>
            </a:r>
            <a:r>
              <a:rPr lang="en-US" altLang="ko-KR" sz="4000" dirty="0">
                <a:solidFill>
                  <a:srgbClr val="21212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4000" dirty="0">
                <a:solidFill>
                  <a:srgbClr val="21212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아는 만큼 안전하다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C9AC208-8D29-DA39-E397-75734A684EA7}"/>
              </a:ext>
            </a:extLst>
          </p:cNvPr>
          <p:cNvSpPr txBox="1"/>
          <p:nvPr/>
        </p:nvSpPr>
        <p:spPr>
          <a:xfrm>
            <a:off x="823112" y="2524539"/>
            <a:ext cx="10545775" cy="89255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2100" b="0" dirty="0" err="1">
                <a:solidFill>
                  <a:srgbClr val="212121"/>
                </a:solidFill>
                <a:latin typeface="+mn-ea"/>
              </a:rPr>
              <a:t>대부분은</a:t>
            </a:r>
            <a:r>
              <a:rPr sz="21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2100" b="0" dirty="0" err="1">
                <a:solidFill>
                  <a:srgbClr val="212121"/>
                </a:solidFill>
                <a:latin typeface="+mn-ea"/>
              </a:rPr>
              <a:t>산·들·바다에</a:t>
            </a:r>
            <a:r>
              <a:rPr sz="2100" b="0" dirty="0">
                <a:solidFill>
                  <a:srgbClr val="212121"/>
                </a:solidFill>
                <a:latin typeface="+mn-ea"/>
              </a:rPr>
              <a:t> </a:t>
            </a:r>
            <a:r>
              <a:rPr lang="ko-KR" altLang="en-US" sz="2100" dirty="0">
                <a:solidFill>
                  <a:srgbClr val="212121"/>
                </a:solidFill>
                <a:latin typeface="+mn-ea"/>
              </a:rPr>
              <a:t>떨어짐</a:t>
            </a:r>
            <a:endParaRPr sz="2100" b="0" dirty="0">
              <a:solidFill>
                <a:srgbClr val="212121"/>
              </a:solidFill>
              <a:latin typeface="+mn-ea"/>
            </a:endParaRPr>
          </a:p>
          <a:p>
            <a:pPr algn="l">
              <a:spcAft>
                <a:spcPts val="600"/>
              </a:spcAft>
            </a:pPr>
            <a:r>
              <a:rPr sz="2100" b="0" dirty="0" err="1">
                <a:solidFill>
                  <a:srgbClr val="212121"/>
                </a:solidFill>
                <a:latin typeface="+mn-ea"/>
              </a:rPr>
              <a:t>최근</a:t>
            </a:r>
            <a:r>
              <a:rPr sz="2100" b="0" dirty="0">
                <a:solidFill>
                  <a:srgbClr val="212121"/>
                </a:solidFill>
                <a:latin typeface="+mn-ea"/>
              </a:rPr>
              <a:t> 5년간 </a:t>
            </a:r>
            <a:r>
              <a:rPr sz="2100" b="0" dirty="0" err="1">
                <a:solidFill>
                  <a:srgbClr val="212121"/>
                </a:solidFill>
                <a:latin typeface="+mn-ea"/>
              </a:rPr>
              <a:t>낙뢰</a:t>
            </a:r>
            <a:r>
              <a:rPr sz="21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2100" b="0" dirty="0" err="1">
                <a:solidFill>
                  <a:srgbClr val="212121"/>
                </a:solidFill>
                <a:latin typeface="+mn-ea"/>
              </a:rPr>
              <a:t>사고</a:t>
            </a:r>
            <a:r>
              <a:rPr sz="2100" b="0" dirty="0">
                <a:solidFill>
                  <a:srgbClr val="212121"/>
                </a:solidFill>
                <a:latin typeface="+mn-ea"/>
              </a:rPr>
              <a:t> 119 </a:t>
            </a:r>
            <a:r>
              <a:rPr sz="2100" b="0" dirty="0" err="1">
                <a:solidFill>
                  <a:srgbClr val="212121"/>
                </a:solidFill>
                <a:latin typeface="+mn-ea"/>
              </a:rPr>
              <a:t>출동</a:t>
            </a:r>
            <a:r>
              <a:rPr lang="en-US" sz="2100" dirty="0">
                <a:solidFill>
                  <a:srgbClr val="212121"/>
                </a:solidFill>
                <a:latin typeface="+mn-ea"/>
              </a:rPr>
              <a:t> -</a:t>
            </a:r>
            <a:r>
              <a:rPr sz="21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2600" b="1" dirty="0">
                <a:solidFill>
                  <a:srgbClr val="1F3A5F"/>
                </a:solidFill>
                <a:latin typeface="+mn-ea"/>
              </a:rPr>
              <a:t>31건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87A38E-C5D5-84E6-8D55-D9F66CCB1E12}"/>
              </a:ext>
            </a:extLst>
          </p:cNvPr>
          <p:cNvSpPr txBox="1"/>
          <p:nvPr/>
        </p:nvSpPr>
        <p:spPr>
          <a:xfrm>
            <a:off x="588397" y="1973096"/>
            <a:ext cx="5828306" cy="49244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2600" b="1" dirty="0" err="1">
                <a:solidFill>
                  <a:srgbClr val="1F3A5F"/>
                </a:solidFill>
                <a:latin typeface="+mn-ea"/>
              </a:rPr>
              <a:t>그런데</a:t>
            </a:r>
            <a:r>
              <a:rPr sz="2600" b="1" dirty="0">
                <a:solidFill>
                  <a:srgbClr val="1F3A5F"/>
                </a:solidFill>
                <a:latin typeface="+mn-ea"/>
              </a:rPr>
              <a:t> 그 </a:t>
            </a:r>
            <a:r>
              <a:rPr sz="2600" b="1" dirty="0" err="1">
                <a:solidFill>
                  <a:srgbClr val="1F3A5F"/>
                </a:solidFill>
                <a:latin typeface="+mn-ea"/>
              </a:rPr>
              <a:t>벼락이</a:t>
            </a:r>
            <a:r>
              <a:rPr sz="2600" b="1" dirty="0">
                <a:solidFill>
                  <a:srgbClr val="1F3A5F"/>
                </a:solidFill>
                <a:latin typeface="+mn-ea"/>
              </a:rPr>
              <a:t> </a:t>
            </a:r>
            <a:r>
              <a:rPr sz="2600" b="1" dirty="0" err="1">
                <a:solidFill>
                  <a:srgbClr val="1F3A5F"/>
                </a:solidFill>
                <a:latin typeface="+mn-ea"/>
              </a:rPr>
              <a:t>전부</a:t>
            </a:r>
            <a:r>
              <a:rPr sz="2600" b="1" dirty="0">
                <a:solidFill>
                  <a:srgbClr val="1F3A5F"/>
                </a:solidFill>
                <a:latin typeface="+mn-ea"/>
              </a:rPr>
              <a:t> </a:t>
            </a:r>
            <a:r>
              <a:rPr sz="2600" b="1" dirty="0" err="1">
                <a:solidFill>
                  <a:srgbClr val="1F3A5F"/>
                </a:solidFill>
                <a:latin typeface="+mn-ea"/>
              </a:rPr>
              <a:t>위험했을까요</a:t>
            </a:r>
            <a:r>
              <a:rPr sz="2600" b="1" dirty="0">
                <a:solidFill>
                  <a:srgbClr val="1F3A5F"/>
                </a:solidFill>
                <a:latin typeface="+mn-ea"/>
              </a:rPr>
              <a:t>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B18196-1566-334C-F371-13BB5B030826}"/>
              </a:ext>
            </a:extLst>
          </p:cNvPr>
          <p:cNvSpPr txBox="1"/>
          <p:nvPr/>
        </p:nvSpPr>
        <p:spPr>
          <a:xfrm>
            <a:off x="8521112" y="5584202"/>
            <a:ext cx="33644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 lang="ko-KR" altLang="en-US"/>
            </a:pPr>
            <a:r>
              <a:rPr lang="ko-KR" altLang="en-US" b="1" dirty="0">
                <a:latin typeface="+mn-ea"/>
              </a:rPr>
              <a:t>출처</a:t>
            </a:r>
            <a:r>
              <a:rPr lang="en-US" altLang="ko-KR" b="1" dirty="0">
                <a:latin typeface="+mn-ea"/>
              </a:rPr>
              <a:t>: </a:t>
            </a:r>
            <a:r>
              <a:rPr lang="ko-KR" altLang="en-US" b="1" dirty="0">
                <a:latin typeface="+mn-ea"/>
                <a:hlinkClick r:id="rId4"/>
              </a:rPr>
              <a:t>대한민국 정책브리핑</a:t>
            </a:r>
            <a:endParaRPr lang="en-US" altLang="ko-KR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4729071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D0DF0B-794D-CD87-3EDF-055D9346C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내용 개체 틀 9">
            <a:extLst>
              <a:ext uri="{FF2B5EF4-FFF2-40B4-BE49-F238E27FC236}">
                <a16:creationId xmlns:a16="http://schemas.microsoft.com/office/drawing/2014/main" id="{2C6372D1-263D-EDC0-B5AC-109D3BDD275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04454C5-2AA7-BE83-8788-335294A4B112}"/>
              </a:ext>
            </a:extLst>
          </p:cNvPr>
          <p:cNvSpPr txBox="1"/>
          <p:nvPr/>
        </p:nvSpPr>
        <p:spPr>
          <a:xfrm>
            <a:off x="1191241" y="307814"/>
            <a:ext cx="85369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ko-KR" altLang="en-US" sz="4000" dirty="0">
                <a:solidFill>
                  <a:srgbClr val="21212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낙뢰</a:t>
            </a:r>
            <a:r>
              <a:rPr lang="en-US" altLang="ko-KR" sz="4000" dirty="0">
                <a:solidFill>
                  <a:srgbClr val="21212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4000" dirty="0">
                <a:solidFill>
                  <a:srgbClr val="21212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아는 만큼 안전하다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974302D-2473-DF40-1125-9EBF81433B4E}"/>
              </a:ext>
            </a:extLst>
          </p:cNvPr>
          <p:cNvSpPr txBox="1"/>
          <p:nvPr/>
        </p:nvSpPr>
        <p:spPr>
          <a:xfrm>
            <a:off x="823112" y="2524539"/>
            <a:ext cx="10545775" cy="89255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2100" b="0" dirty="0" err="1">
                <a:solidFill>
                  <a:srgbClr val="212121"/>
                </a:solidFill>
                <a:latin typeface="+mn-ea"/>
              </a:rPr>
              <a:t>대부분은</a:t>
            </a:r>
            <a:r>
              <a:rPr sz="21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2100" b="0" dirty="0" err="1">
                <a:solidFill>
                  <a:srgbClr val="212121"/>
                </a:solidFill>
                <a:latin typeface="+mn-ea"/>
              </a:rPr>
              <a:t>산·들·바다에</a:t>
            </a:r>
            <a:r>
              <a:rPr sz="2100" b="0" dirty="0">
                <a:solidFill>
                  <a:srgbClr val="212121"/>
                </a:solidFill>
                <a:latin typeface="+mn-ea"/>
              </a:rPr>
              <a:t> </a:t>
            </a:r>
            <a:r>
              <a:rPr lang="ko-KR" altLang="en-US" sz="2100" dirty="0">
                <a:solidFill>
                  <a:srgbClr val="212121"/>
                </a:solidFill>
                <a:latin typeface="+mn-ea"/>
              </a:rPr>
              <a:t>떨어짐</a:t>
            </a:r>
            <a:endParaRPr sz="2100" b="0" dirty="0">
              <a:solidFill>
                <a:srgbClr val="212121"/>
              </a:solidFill>
              <a:latin typeface="+mn-ea"/>
            </a:endParaRPr>
          </a:p>
          <a:p>
            <a:pPr algn="l">
              <a:spcAft>
                <a:spcPts val="600"/>
              </a:spcAft>
            </a:pPr>
            <a:r>
              <a:rPr sz="2100" b="0" dirty="0" err="1">
                <a:solidFill>
                  <a:srgbClr val="212121"/>
                </a:solidFill>
                <a:latin typeface="+mn-ea"/>
              </a:rPr>
              <a:t>최근</a:t>
            </a:r>
            <a:r>
              <a:rPr sz="2100" b="0" dirty="0">
                <a:solidFill>
                  <a:srgbClr val="212121"/>
                </a:solidFill>
                <a:latin typeface="+mn-ea"/>
              </a:rPr>
              <a:t> 5년간 </a:t>
            </a:r>
            <a:r>
              <a:rPr sz="2100" b="0" dirty="0" err="1">
                <a:solidFill>
                  <a:srgbClr val="212121"/>
                </a:solidFill>
                <a:latin typeface="+mn-ea"/>
              </a:rPr>
              <a:t>낙뢰</a:t>
            </a:r>
            <a:r>
              <a:rPr sz="21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2100" b="0" dirty="0" err="1">
                <a:solidFill>
                  <a:srgbClr val="212121"/>
                </a:solidFill>
                <a:latin typeface="+mn-ea"/>
              </a:rPr>
              <a:t>사고</a:t>
            </a:r>
            <a:r>
              <a:rPr sz="2100" b="0" dirty="0">
                <a:solidFill>
                  <a:srgbClr val="212121"/>
                </a:solidFill>
                <a:latin typeface="+mn-ea"/>
              </a:rPr>
              <a:t> 119 </a:t>
            </a:r>
            <a:r>
              <a:rPr sz="2100" b="0" dirty="0" err="1">
                <a:solidFill>
                  <a:srgbClr val="212121"/>
                </a:solidFill>
                <a:latin typeface="+mn-ea"/>
              </a:rPr>
              <a:t>출동</a:t>
            </a:r>
            <a:r>
              <a:rPr lang="en-US" sz="2100" dirty="0">
                <a:solidFill>
                  <a:srgbClr val="212121"/>
                </a:solidFill>
                <a:latin typeface="+mn-ea"/>
              </a:rPr>
              <a:t> -</a:t>
            </a:r>
            <a:r>
              <a:rPr sz="21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2600" b="1" dirty="0">
                <a:solidFill>
                  <a:srgbClr val="1F3A5F"/>
                </a:solidFill>
                <a:latin typeface="+mn-ea"/>
              </a:rPr>
              <a:t>31건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35109E-B04F-877E-00B2-1A427FBE69CD}"/>
              </a:ext>
            </a:extLst>
          </p:cNvPr>
          <p:cNvSpPr txBox="1"/>
          <p:nvPr/>
        </p:nvSpPr>
        <p:spPr>
          <a:xfrm>
            <a:off x="588397" y="1973096"/>
            <a:ext cx="5828306" cy="49244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2600" b="1" dirty="0" err="1">
                <a:solidFill>
                  <a:srgbClr val="1F3A5F"/>
                </a:solidFill>
                <a:latin typeface="+mn-ea"/>
              </a:rPr>
              <a:t>그런데</a:t>
            </a:r>
            <a:r>
              <a:rPr sz="2600" b="1" dirty="0">
                <a:solidFill>
                  <a:srgbClr val="1F3A5F"/>
                </a:solidFill>
                <a:latin typeface="+mn-ea"/>
              </a:rPr>
              <a:t> 그 </a:t>
            </a:r>
            <a:r>
              <a:rPr sz="2600" b="1" dirty="0" err="1">
                <a:solidFill>
                  <a:srgbClr val="1F3A5F"/>
                </a:solidFill>
                <a:latin typeface="+mn-ea"/>
              </a:rPr>
              <a:t>벼락이</a:t>
            </a:r>
            <a:r>
              <a:rPr sz="2600" b="1" dirty="0">
                <a:solidFill>
                  <a:srgbClr val="1F3A5F"/>
                </a:solidFill>
                <a:latin typeface="+mn-ea"/>
              </a:rPr>
              <a:t> </a:t>
            </a:r>
            <a:r>
              <a:rPr sz="2600" b="1" dirty="0" err="1">
                <a:solidFill>
                  <a:srgbClr val="1F3A5F"/>
                </a:solidFill>
                <a:latin typeface="+mn-ea"/>
              </a:rPr>
              <a:t>전부</a:t>
            </a:r>
            <a:r>
              <a:rPr sz="2600" b="1" dirty="0">
                <a:solidFill>
                  <a:srgbClr val="1F3A5F"/>
                </a:solidFill>
                <a:latin typeface="+mn-ea"/>
              </a:rPr>
              <a:t> </a:t>
            </a:r>
            <a:r>
              <a:rPr sz="2600" b="1" dirty="0" err="1">
                <a:solidFill>
                  <a:srgbClr val="1F3A5F"/>
                </a:solidFill>
                <a:latin typeface="+mn-ea"/>
              </a:rPr>
              <a:t>위험했을까요</a:t>
            </a:r>
            <a:r>
              <a:rPr sz="2600" b="1" dirty="0">
                <a:solidFill>
                  <a:srgbClr val="1F3A5F"/>
                </a:solidFill>
                <a:latin typeface="+mn-ea"/>
              </a:rPr>
              <a:t>?</a:t>
            </a:r>
          </a:p>
        </p:txBody>
      </p:sp>
      <p:sp>
        <p:nvSpPr>
          <p:cNvPr id="9" name="Rounded Rectangle 6">
            <a:extLst>
              <a:ext uri="{FF2B5EF4-FFF2-40B4-BE49-F238E27FC236}">
                <a16:creationId xmlns:a16="http://schemas.microsoft.com/office/drawing/2014/main" id="{46306505-86E9-7E89-E893-175171D49495}"/>
              </a:ext>
            </a:extLst>
          </p:cNvPr>
          <p:cNvSpPr/>
          <p:nvPr/>
        </p:nvSpPr>
        <p:spPr>
          <a:xfrm>
            <a:off x="691763" y="3837946"/>
            <a:ext cx="6591631" cy="1109031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38100">
            <a:solidFill>
              <a:srgbClr val="C6282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200" b="1" dirty="0" err="1">
                <a:solidFill>
                  <a:srgbClr val="212121"/>
                </a:solidFill>
                <a:latin typeface="+mn-ea"/>
              </a:rPr>
              <a:t>그중</a:t>
            </a:r>
            <a:r>
              <a:rPr sz="2200" b="1" dirty="0">
                <a:solidFill>
                  <a:srgbClr val="212121"/>
                </a:solidFill>
                <a:latin typeface="+mn-ea"/>
              </a:rPr>
              <a:t> 6건이 </a:t>
            </a:r>
            <a:r>
              <a:rPr sz="2200" b="1" dirty="0" err="1">
                <a:solidFill>
                  <a:srgbClr val="212121"/>
                </a:solidFill>
                <a:latin typeface="+mn-ea"/>
              </a:rPr>
              <a:t>심정지</a:t>
            </a:r>
            <a:r>
              <a:rPr sz="2200" b="1" dirty="0">
                <a:solidFill>
                  <a:srgbClr val="212121"/>
                </a:solidFill>
                <a:latin typeface="+mn-ea"/>
              </a:rPr>
              <a:t>.</a:t>
            </a:r>
          </a:p>
          <a:p>
            <a:pPr algn="ctr"/>
            <a:r>
              <a:rPr sz="2400" b="1" dirty="0" err="1">
                <a:solidFill>
                  <a:srgbClr val="C62828"/>
                </a:solidFill>
                <a:latin typeface="+mn-ea"/>
              </a:rPr>
              <a:t>맞으면</a:t>
            </a:r>
            <a:r>
              <a:rPr sz="2400" b="1" dirty="0">
                <a:solidFill>
                  <a:srgbClr val="C62828"/>
                </a:solidFill>
                <a:latin typeface="+mn-ea"/>
              </a:rPr>
              <a:t> 5명 중 1명</a:t>
            </a:r>
            <a:r>
              <a:rPr sz="2000" b="1" dirty="0">
                <a:solidFill>
                  <a:srgbClr val="C62828"/>
                </a:solidFill>
                <a:latin typeface="+mn-ea"/>
              </a:rPr>
              <a:t>(19.4%)</a:t>
            </a:r>
            <a:r>
              <a:rPr sz="2400" b="1" dirty="0">
                <a:solidFill>
                  <a:srgbClr val="212121"/>
                </a:solidFill>
                <a:latin typeface="+mn-ea"/>
              </a:rPr>
              <a:t>은 </a:t>
            </a:r>
            <a:r>
              <a:rPr sz="2400" b="1" dirty="0" err="1">
                <a:solidFill>
                  <a:srgbClr val="212121"/>
                </a:solidFill>
                <a:latin typeface="+mn-ea"/>
              </a:rPr>
              <a:t>심장이</a:t>
            </a:r>
            <a:r>
              <a:rPr sz="24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2400" b="1" dirty="0" err="1">
                <a:solidFill>
                  <a:srgbClr val="212121"/>
                </a:solidFill>
                <a:latin typeface="+mn-ea"/>
              </a:rPr>
              <a:t>멎습니다</a:t>
            </a:r>
            <a:r>
              <a:rPr sz="2400" b="1" dirty="0">
                <a:solidFill>
                  <a:srgbClr val="212121"/>
                </a:solidFill>
                <a:latin typeface="+mn-ea"/>
              </a:rPr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83BC316-4278-E6A6-18AE-2BC30E228442}"/>
              </a:ext>
            </a:extLst>
          </p:cNvPr>
          <p:cNvSpPr txBox="1"/>
          <p:nvPr/>
        </p:nvSpPr>
        <p:spPr>
          <a:xfrm>
            <a:off x="8521112" y="5584202"/>
            <a:ext cx="33644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 lang="ko-KR" altLang="en-US"/>
            </a:pPr>
            <a:r>
              <a:rPr lang="ko-KR" altLang="en-US" b="1" dirty="0">
                <a:latin typeface="+mn-ea"/>
              </a:rPr>
              <a:t>출처</a:t>
            </a:r>
            <a:r>
              <a:rPr lang="en-US" altLang="ko-KR" b="1" dirty="0">
                <a:latin typeface="+mn-ea"/>
              </a:rPr>
              <a:t>: </a:t>
            </a:r>
            <a:r>
              <a:rPr lang="ko-KR" altLang="en-US" b="1" dirty="0">
                <a:latin typeface="+mn-ea"/>
                <a:hlinkClick r:id="rId4"/>
              </a:rPr>
              <a:t>대한민국 정책브리핑</a:t>
            </a:r>
            <a:endParaRPr lang="en-US" altLang="ko-KR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0565223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303627-124B-6B5C-A901-1BF4FB4F3C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내용 개체 틀 9">
            <a:extLst>
              <a:ext uri="{FF2B5EF4-FFF2-40B4-BE49-F238E27FC236}">
                <a16:creationId xmlns:a16="http://schemas.microsoft.com/office/drawing/2014/main" id="{CBFB3D5B-E26B-EFFF-72DA-C5B76D0C446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E0AD026-793B-AAD3-0469-30C6AC641E12}"/>
              </a:ext>
            </a:extLst>
          </p:cNvPr>
          <p:cNvSpPr txBox="1"/>
          <p:nvPr/>
        </p:nvSpPr>
        <p:spPr>
          <a:xfrm>
            <a:off x="1191241" y="307814"/>
            <a:ext cx="85369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ko-KR" altLang="en-US" sz="4000" dirty="0">
                <a:solidFill>
                  <a:srgbClr val="21212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낙뢰</a:t>
            </a:r>
            <a:r>
              <a:rPr lang="en-US" altLang="ko-KR" sz="4000" dirty="0">
                <a:solidFill>
                  <a:srgbClr val="21212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4000" dirty="0">
                <a:solidFill>
                  <a:srgbClr val="21212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아는 만큼 안전하다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04CE89C-75D3-29B8-AAEC-1CABA649E4D5}"/>
              </a:ext>
            </a:extLst>
          </p:cNvPr>
          <p:cNvSpPr txBox="1"/>
          <p:nvPr/>
        </p:nvSpPr>
        <p:spPr>
          <a:xfrm>
            <a:off x="8521112" y="5584202"/>
            <a:ext cx="33644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 lang="ko-KR" altLang="en-US"/>
            </a:pPr>
            <a:r>
              <a:rPr lang="ko-KR" altLang="en-US" b="1" dirty="0">
                <a:latin typeface="+mn-ea"/>
              </a:rPr>
              <a:t>출처</a:t>
            </a:r>
            <a:r>
              <a:rPr lang="en-US" altLang="ko-KR" b="1" dirty="0">
                <a:latin typeface="+mn-ea"/>
              </a:rPr>
              <a:t>: </a:t>
            </a:r>
            <a:r>
              <a:rPr lang="ko-KR" altLang="en-US" b="1" dirty="0">
                <a:latin typeface="+mn-ea"/>
                <a:hlinkClick r:id="rId4"/>
              </a:rPr>
              <a:t>대한민국 정책브리핑</a:t>
            </a:r>
            <a:endParaRPr lang="en-US" altLang="ko-KR" b="1" dirty="0">
              <a:latin typeface="+mn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F9FC95-03DA-1838-BBD5-3223CA508054}"/>
              </a:ext>
            </a:extLst>
          </p:cNvPr>
          <p:cNvSpPr txBox="1"/>
          <p:nvPr/>
        </p:nvSpPr>
        <p:spPr>
          <a:xfrm>
            <a:off x="640080" y="1526427"/>
            <a:ext cx="10911535" cy="50783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2700" b="1" dirty="0">
                <a:solidFill>
                  <a:srgbClr val="212121"/>
                </a:solidFill>
                <a:latin typeface="+mn-ea"/>
              </a:rPr>
              <a:t>31건은 </a:t>
            </a:r>
            <a:r>
              <a:rPr sz="2700" b="1" dirty="0" err="1">
                <a:solidFill>
                  <a:srgbClr val="212121"/>
                </a:solidFill>
                <a:latin typeface="+mn-ea"/>
              </a:rPr>
              <a:t>어디서</a:t>
            </a:r>
            <a:r>
              <a:rPr sz="2700" b="1" dirty="0">
                <a:solidFill>
                  <a:srgbClr val="212121"/>
                </a:solidFill>
                <a:latin typeface="+mn-ea"/>
              </a:rPr>
              <a:t>?</a:t>
            </a:r>
          </a:p>
        </p:txBody>
      </p:sp>
      <p:sp>
        <p:nvSpPr>
          <p:cNvPr id="8" name="Rounded Rectangle 5">
            <a:extLst>
              <a:ext uri="{FF2B5EF4-FFF2-40B4-BE49-F238E27FC236}">
                <a16:creationId xmlns:a16="http://schemas.microsoft.com/office/drawing/2014/main" id="{9E9A3773-9C26-B561-BDDD-12700650EBB1}"/>
              </a:ext>
            </a:extLst>
          </p:cNvPr>
          <p:cNvSpPr/>
          <p:nvPr/>
        </p:nvSpPr>
        <p:spPr>
          <a:xfrm>
            <a:off x="822960" y="2144071"/>
            <a:ext cx="5852160" cy="548640"/>
          </a:xfrm>
          <a:prstGeom prst="roundRect">
            <a:avLst>
              <a:gd name="adj" fmla="val 30000"/>
            </a:avLst>
          </a:prstGeom>
          <a:solidFill>
            <a:srgbClr val="42A5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600" b="1">
                <a:solidFill>
                  <a:srgbClr val="FFFFFF"/>
                </a:solidFill>
                <a:latin typeface="+mn-ea"/>
              </a:rPr>
              <a:t>등산  </a:t>
            </a:r>
            <a:r>
              <a:rPr sz="1600" b="1">
                <a:solidFill>
                  <a:srgbClr val="FFC93C"/>
                </a:solidFill>
                <a:latin typeface="+mn-ea"/>
              </a:rPr>
              <a:t>41.9%</a:t>
            </a:r>
          </a:p>
        </p:txBody>
      </p:sp>
      <p:sp>
        <p:nvSpPr>
          <p:cNvPr id="12" name="Rounded Rectangle 6">
            <a:extLst>
              <a:ext uri="{FF2B5EF4-FFF2-40B4-BE49-F238E27FC236}">
                <a16:creationId xmlns:a16="http://schemas.microsoft.com/office/drawing/2014/main" id="{A9C94505-10E1-6BD9-3678-8EBC86ADB1D2}"/>
              </a:ext>
            </a:extLst>
          </p:cNvPr>
          <p:cNvSpPr/>
          <p:nvPr/>
        </p:nvSpPr>
        <p:spPr>
          <a:xfrm>
            <a:off x="822960" y="2796192"/>
            <a:ext cx="3108960" cy="548640"/>
          </a:xfrm>
          <a:prstGeom prst="roundRect">
            <a:avLst>
              <a:gd name="adj" fmla="val 30000"/>
            </a:avLst>
          </a:prstGeom>
          <a:solidFill>
            <a:srgbClr val="42A5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600" b="1" dirty="0" err="1">
                <a:solidFill>
                  <a:srgbClr val="FFFFFF"/>
                </a:solidFill>
                <a:latin typeface="+mn-ea"/>
              </a:rPr>
              <a:t>서핑</a:t>
            </a:r>
            <a:r>
              <a:rPr sz="1600" b="1" dirty="0">
                <a:solidFill>
                  <a:srgbClr val="FFFFFF"/>
                </a:solidFill>
                <a:latin typeface="+mn-ea"/>
              </a:rPr>
              <a:t>  </a:t>
            </a:r>
            <a:r>
              <a:rPr sz="1600" b="1" dirty="0">
                <a:solidFill>
                  <a:srgbClr val="FFC93C"/>
                </a:solidFill>
                <a:latin typeface="+mn-ea"/>
              </a:rPr>
              <a:t>16.1%</a:t>
            </a:r>
          </a:p>
        </p:txBody>
      </p:sp>
      <p:sp>
        <p:nvSpPr>
          <p:cNvPr id="15" name="Rounded Rectangle 7">
            <a:extLst>
              <a:ext uri="{FF2B5EF4-FFF2-40B4-BE49-F238E27FC236}">
                <a16:creationId xmlns:a16="http://schemas.microsoft.com/office/drawing/2014/main" id="{8F73C1C6-3125-5D24-9404-6C133DCB2419}"/>
              </a:ext>
            </a:extLst>
          </p:cNvPr>
          <p:cNvSpPr/>
          <p:nvPr/>
        </p:nvSpPr>
        <p:spPr>
          <a:xfrm>
            <a:off x="822960" y="3448313"/>
            <a:ext cx="1828800" cy="548640"/>
          </a:xfrm>
          <a:prstGeom prst="roundRect">
            <a:avLst>
              <a:gd name="adj" fmla="val 30000"/>
            </a:avLst>
          </a:prstGeom>
          <a:solidFill>
            <a:srgbClr val="43A0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600" b="1">
                <a:solidFill>
                  <a:srgbClr val="FFFFFF"/>
                </a:solidFill>
                <a:latin typeface="+mn-ea"/>
              </a:rPr>
              <a:t>낚시  </a:t>
            </a:r>
          </a:p>
        </p:txBody>
      </p:sp>
      <p:sp>
        <p:nvSpPr>
          <p:cNvPr id="17" name="Rounded Rectangle 8">
            <a:extLst>
              <a:ext uri="{FF2B5EF4-FFF2-40B4-BE49-F238E27FC236}">
                <a16:creationId xmlns:a16="http://schemas.microsoft.com/office/drawing/2014/main" id="{183D9779-EDC3-EB62-5211-7C26DBEF6E0A}"/>
              </a:ext>
            </a:extLst>
          </p:cNvPr>
          <p:cNvSpPr/>
          <p:nvPr/>
        </p:nvSpPr>
        <p:spPr>
          <a:xfrm>
            <a:off x="822960" y="4100434"/>
            <a:ext cx="1828800" cy="548640"/>
          </a:xfrm>
          <a:prstGeom prst="roundRect">
            <a:avLst>
              <a:gd name="adj" fmla="val 30000"/>
            </a:avLst>
          </a:prstGeom>
          <a:solidFill>
            <a:srgbClr val="43A0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600" b="1">
                <a:solidFill>
                  <a:srgbClr val="FFFFFF"/>
                </a:solidFill>
                <a:latin typeface="+mn-ea"/>
              </a:rPr>
              <a:t>골프 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C1888C7-116F-FBE5-48DD-16964B5CFF71}"/>
              </a:ext>
            </a:extLst>
          </p:cNvPr>
          <p:cNvSpPr txBox="1"/>
          <p:nvPr/>
        </p:nvSpPr>
        <p:spPr>
          <a:xfrm>
            <a:off x="822959" y="4762753"/>
            <a:ext cx="10545775" cy="33855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600" b="1" dirty="0" err="1">
                <a:solidFill>
                  <a:srgbClr val="212121"/>
                </a:solidFill>
                <a:latin typeface="+mn-ea"/>
              </a:rPr>
              <a:t>전부</a:t>
            </a:r>
            <a:r>
              <a:rPr sz="16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1600" b="1" dirty="0" err="1">
                <a:solidFill>
                  <a:srgbClr val="212121"/>
                </a:solidFill>
                <a:latin typeface="+mn-ea"/>
              </a:rPr>
              <a:t>야외</a:t>
            </a:r>
            <a:r>
              <a:rPr sz="16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1600" b="1" dirty="0" err="1">
                <a:solidFill>
                  <a:srgbClr val="212121"/>
                </a:solidFill>
                <a:latin typeface="+mn-ea"/>
              </a:rPr>
              <a:t>활동</a:t>
            </a:r>
            <a:r>
              <a:rPr sz="1600" b="1" dirty="0">
                <a:solidFill>
                  <a:srgbClr val="212121"/>
                </a:solidFill>
                <a:latin typeface="+mn-ea"/>
              </a:rPr>
              <a:t> 중 · </a:t>
            </a:r>
            <a:r>
              <a:rPr sz="1600" b="1" dirty="0" err="1">
                <a:solidFill>
                  <a:srgbClr val="212121"/>
                </a:solidFill>
                <a:latin typeface="+mn-ea"/>
              </a:rPr>
              <a:t>절반</a:t>
            </a:r>
            <a:r>
              <a:rPr sz="16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1600" b="1" dirty="0" err="1">
                <a:solidFill>
                  <a:srgbClr val="212121"/>
                </a:solidFill>
                <a:latin typeface="+mn-ea"/>
              </a:rPr>
              <a:t>이상이</a:t>
            </a:r>
            <a:r>
              <a:rPr sz="1600" b="1" dirty="0">
                <a:solidFill>
                  <a:srgbClr val="212121"/>
                </a:solidFill>
                <a:latin typeface="+mn-ea"/>
              </a:rPr>
              <a:t> 낮 12~3시 (</a:t>
            </a:r>
            <a:r>
              <a:rPr sz="1600" b="1" dirty="0" err="1">
                <a:solidFill>
                  <a:srgbClr val="212121"/>
                </a:solidFill>
                <a:latin typeface="+mn-ea"/>
              </a:rPr>
              <a:t>조선대</a:t>
            </a:r>
            <a:r>
              <a:rPr sz="16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1600" b="1" dirty="0" err="1">
                <a:solidFill>
                  <a:srgbClr val="212121"/>
                </a:solidFill>
                <a:latin typeface="+mn-ea"/>
              </a:rPr>
              <a:t>사고도</a:t>
            </a:r>
            <a:r>
              <a:rPr sz="1600" b="1" dirty="0">
                <a:solidFill>
                  <a:srgbClr val="212121"/>
                </a:solidFill>
                <a:latin typeface="+mn-ea"/>
              </a:rPr>
              <a:t> 낮 12시)</a:t>
            </a:r>
          </a:p>
        </p:txBody>
      </p:sp>
    </p:spTree>
    <p:extLst>
      <p:ext uri="{BB962C8B-B14F-4D97-AF65-F5344CB8AC3E}">
        <p14:creationId xmlns:p14="http://schemas.microsoft.com/office/powerpoint/2010/main" val="2349190601"/>
      </p:ext>
    </p:extLst>
  </p:cSld>
  <p:clrMapOvr>
    <a:masterClrMapping/>
  </p:clrMapOvr>
</p:sld>
</file>

<file path=ppt/theme/theme1.xml><?xml version="1.0" encoding="utf-8"?>
<a:theme xmlns:a="http://schemas.openxmlformats.org/drawingml/2006/main" name="한컴오피스">
  <a:themeElements>
    <a:clrScheme name="한컴오피스">
      <a:dk1>
        <a:sysClr val="windowText" lastClr="000000"/>
      </a:dk1>
      <a:lt1>
        <a:sysClr val="window" lastClr="FFFFFF"/>
      </a:lt1>
      <a:dk2>
        <a:srgbClr val="3A3C84"/>
      </a:dk2>
      <a:lt2>
        <a:srgbClr val="FAF3DB"/>
      </a:lt2>
      <a:accent1>
        <a:srgbClr val="6182D6"/>
      </a:accent1>
      <a:accent2>
        <a:srgbClr val="FF843A"/>
      </a:accent2>
      <a:accent3>
        <a:srgbClr val="B2B2B2"/>
      </a:accent3>
      <a:accent4>
        <a:srgbClr val="FFD700"/>
      </a:accent4>
      <a:accent5>
        <a:srgbClr val="289B6E"/>
      </a:accent5>
      <a:accent6>
        <a:srgbClr val="9D5CBB"/>
      </a:accent6>
      <a:hlink>
        <a:srgbClr val="0000FF"/>
      </a:hlink>
      <a:folHlink>
        <a:srgbClr val="800080"/>
      </a:folHlink>
    </a:clrScheme>
    <a:fontScheme name="한컴오피스">
      <a:maj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</a:majorFont>
      <a:min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</a:minorFont>
    </a:fontScheme>
    <a:fmtScheme name="한컴오피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한컴오피스">
  <a:themeElements>
    <a:clrScheme name="한컴오피스">
      <a:dk1>
        <a:sysClr val="windowText" lastClr="000000"/>
      </a:dk1>
      <a:lt1>
        <a:sysClr val="window" lastClr="FFFFFF"/>
      </a:lt1>
      <a:dk2>
        <a:srgbClr val="3A3C84"/>
      </a:dk2>
      <a:lt2>
        <a:srgbClr val="FAF3DB"/>
      </a:lt2>
      <a:accent1>
        <a:srgbClr val="6182D6"/>
      </a:accent1>
      <a:accent2>
        <a:srgbClr val="FF843A"/>
      </a:accent2>
      <a:accent3>
        <a:srgbClr val="B2B2B2"/>
      </a:accent3>
      <a:accent4>
        <a:srgbClr val="FFD700"/>
      </a:accent4>
      <a:accent5>
        <a:srgbClr val="289B6E"/>
      </a:accent5>
      <a:accent6>
        <a:srgbClr val="9D5CBB"/>
      </a:accent6>
      <a:hlink>
        <a:srgbClr val="0000FF"/>
      </a:hlink>
      <a:folHlink>
        <a:srgbClr val="800080"/>
      </a:folHlink>
    </a:clrScheme>
    <a:fontScheme name="한컴오피스">
      <a:maj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</a:majorFont>
      <a:min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</a:minorFont>
    </a:fontScheme>
    <a:fmtScheme name="한컴오피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1273</Words>
  <Application>Microsoft Office PowerPoint</Application>
  <PresentationFormat>와이드스크린</PresentationFormat>
  <Paragraphs>263</Paragraphs>
  <Slides>35</Slides>
  <Notes>15</Notes>
  <HiddenSlides>0</HiddenSlides>
  <MMClips>3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35</vt:i4>
      </vt:variant>
    </vt:vector>
  </HeadingPairs>
  <TitlesOfParts>
    <vt:vector size="41" baseType="lpstr">
      <vt:lpstr>HY헤드라인M</vt:lpstr>
      <vt:lpstr>나눔고딕</vt:lpstr>
      <vt:lpstr>맑은 고딕</vt:lpstr>
      <vt:lpstr>Arial</vt:lpstr>
      <vt:lpstr>Calibri</vt:lpstr>
      <vt:lpstr>한컴오피스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disne</dc:creator>
  <cp:lastModifiedBy>최호영 [dantat04]</cp:lastModifiedBy>
  <cp:revision>37</cp:revision>
  <dcterms:created xsi:type="dcterms:W3CDTF">2026-06-02T09:46:21Z</dcterms:created>
  <dcterms:modified xsi:type="dcterms:W3CDTF">2026-08-25T15:05:19Z</dcterms:modified>
  <cp:version>1100.0100.01</cp:version>
</cp:coreProperties>
</file>